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85" r:id="rId2"/>
    <p:sldId id="277" r:id="rId3"/>
    <p:sldId id="278" r:id="rId4"/>
    <p:sldId id="274" r:id="rId5"/>
    <p:sldId id="275" r:id="rId6"/>
    <p:sldId id="264" r:id="rId7"/>
    <p:sldId id="276" r:id="rId8"/>
    <p:sldId id="279" r:id="rId9"/>
    <p:sldId id="292" r:id="rId10"/>
    <p:sldId id="293" r:id="rId11"/>
    <p:sldId id="280" r:id="rId12"/>
    <p:sldId id="286" r:id="rId13"/>
    <p:sldId id="287" r:id="rId14"/>
    <p:sldId id="294" r:id="rId15"/>
    <p:sldId id="295" r:id="rId16"/>
    <p:sldId id="283" r:id="rId17"/>
  </p:sldIdLst>
  <p:sldSz cx="7772400" cy="10058400"/>
  <p:notesSz cx="6858000" cy="9144000"/>
  <p:embeddedFontLst>
    <p:embeddedFont>
      <p:font typeface="APLHeartEyes" panose="02000603000000000000" pitchFamily="2" charset="0"/>
      <p:regular r:id="rId18"/>
    </p:embeddedFont>
    <p:embeddedFont>
      <p:font typeface="APLILikeBigFonts" panose="02000603000000000000" pitchFamily="2" charset="0"/>
      <p:regular r:id="rId19"/>
    </p:embeddedFont>
    <p:embeddedFont>
      <p:font typeface="APLPapaTroll" panose="02000603000000000000" pitchFamily="2" charset="0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3BBFF"/>
    <a:srgbClr val="A2E9D1"/>
    <a:srgbClr val="AB75CA"/>
    <a:srgbClr val="FFA478"/>
    <a:srgbClr val="FFD658"/>
    <a:srgbClr val="D59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383DDB6-91E1-421F-8544-17963322B60F}" v="152" dt="2022-08-17T16:18:49.575"/>
    <p1510:client id="{C8A1AC9C-E9B0-4B82-BFC1-0E01EDFC8734}" v="244" dt="2022-08-17T15:56:49.9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0" y="0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7383DDB6-91E1-421F-8544-17963322B60F}"/>
    <pc:docChg chg="custSel modSld">
      <pc:chgData name="Laura Oathout" userId="6ff55ba14486fe89" providerId="LiveId" clId="{7383DDB6-91E1-421F-8544-17963322B60F}" dt="2022-08-17T16:18:49.575" v="239"/>
      <pc:docMkLst>
        <pc:docMk/>
      </pc:docMkLst>
      <pc:sldChg chg="delSp mod setBg">
        <pc:chgData name="Laura Oathout" userId="6ff55ba14486fe89" providerId="LiveId" clId="{7383DDB6-91E1-421F-8544-17963322B60F}" dt="2022-08-17T16:18:49.414" v="85"/>
        <pc:sldMkLst>
          <pc:docMk/>
          <pc:sldMk cId="4191001374" sldId="264"/>
        </pc:sldMkLst>
        <pc:spChg chg="del">
          <ac:chgData name="Laura Oathout" userId="6ff55ba14486fe89" providerId="LiveId" clId="{7383DDB6-91E1-421F-8544-17963322B60F}" dt="2022-08-17T16:18:49.398" v="77"/>
          <ac:spMkLst>
            <pc:docMk/>
            <pc:sldMk cId="4191001374" sldId="264"/>
            <ac:spMk id="5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398" v="79"/>
          <ac:spMkLst>
            <pc:docMk/>
            <pc:sldMk cId="4191001374" sldId="264"/>
            <ac:spMk id="9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394" v="75"/>
          <ac:spMkLst>
            <pc:docMk/>
            <pc:sldMk cId="4191001374" sldId="264"/>
            <ac:spMk id="11" creationId="{F7B43EC3-3262-A50D-FEE2-A0224578BCDE}"/>
          </ac:spMkLst>
        </pc:spChg>
        <pc:spChg chg="del">
          <ac:chgData name="Laura Oathout" userId="6ff55ba14486fe89" providerId="LiveId" clId="{7383DDB6-91E1-421F-8544-17963322B60F}" dt="2022-08-17T16:18:49.398" v="83"/>
          <ac:spMkLst>
            <pc:docMk/>
            <pc:sldMk cId="4191001374" sldId="264"/>
            <ac:spMk id="16" creationId="{54C18C65-F45D-03FB-4B6C-5175DFA2E938}"/>
          </ac:spMkLst>
        </pc:spChg>
        <pc:picChg chg="del">
          <ac:chgData name="Laura Oathout" userId="6ff55ba14486fe89" providerId="LiveId" clId="{7383DDB6-91E1-421F-8544-17963322B60F}" dt="2022-08-17T16:18:49.398" v="81"/>
          <ac:picMkLst>
            <pc:docMk/>
            <pc:sldMk cId="4191001374" sldId="264"/>
            <ac:picMk id="3" creationId="{D19443EE-5BA6-072C-790A-A5715CF09A3E}"/>
          </ac:picMkLst>
        </pc:picChg>
        <pc:picChg chg="del">
          <ac:chgData name="Laura Oathout" userId="6ff55ba14486fe89" providerId="LiveId" clId="{7383DDB6-91E1-421F-8544-17963322B60F}" dt="2022-08-17T16:18:49.394" v="73"/>
          <ac:picMkLst>
            <pc:docMk/>
            <pc:sldMk cId="4191001374" sldId="264"/>
            <ac:picMk id="12" creationId="{76DFF994-B1A6-F547-F0F7-DE413E2F1B5E}"/>
          </ac:picMkLst>
        </pc:picChg>
      </pc:sldChg>
      <pc:sldChg chg="delSp mod setBg">
        <pc:chgData name="Laura Oathout" userId="6ff55ba14486fe89" providerId="LiveId" clId="{7383DDB6-91E1-421F-8544-17963322B60F}" dt="2022-08-17T16:18:49.378" v="61"/>
        <pc:sldMkLst>
          <pc:docMk/>
          <pc:sldMk cId="2262561758" sldId="274"/>
        </pc:sldMkLst>
        <pc:spChg chg="del">
          <ac:chgData name="Laura Oathout" userId="6ff55ba14486fe89" providerId="LiveId" clId="{7383DDB6-91E1-421F-8544-17963322B60F}" dt="2022-08-17T16:18:49.358" v="53"/>
          <ac:spMkLst>
            <pc:docMk/>
            <pc:sldMk cId="2262561758" sldId="274"/>
            <ac:spMk id="2" creationId="{7B7597E6-A3D9-1485-EA6F-EE050B2F0F0A}"/>
          </ac:spMkLst>
        </pc:spChg>
        <pc:spChg chg="del">
          <ac:chgData name="Laura Oathout" userId="6ff55ba14486fe89" providerId="LiveId" clId="{7383DDB6-91E1-421F-8544-17963322B60F}" dt="2022-08-17T16:18:49.358" v="55"/>
          <ac:spMkLst>
            <pc:docMk/>
            <pc:sldMk cId="2262561758" sldId="274"/>
            <ac:spMk id="9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358" v="51"/>
          <ac:spMkLst>
            <pc:docMk/>
            <pc:sldMk cId="2262561758" sldId="274"/>
            <ac:spMk id="11" creationId="{F7B43EC3-3262-A50D-FEE2-A0224578BCDE}"/>
          </ac:spMkLst>
        </pc:spChg>
        <pc:picChg chg="del">
          <ac:chgData name="Laura Oathout" userId="6ff55ba14486fe89" providerId="LiveId" clId="{7383DDB6-91E1-421F-8544-17963322B60F}" dt="2022-08-17T16:18:49.358" v="57"/>
          <ac:picMkLst>
            <pc:docMk/>
            <pc:sldMk cId="2262561758" sldId="274"/>
            <ac:picMk id="4" creationId="{2AD42C48-2453-02A1-7872-C83F141B15B2}"/>
          </ac:picMkLst>
        </pc:picChg>
        <pc:picChg chg="del">
          <ac:chgData name="Laura Oathout" userId="6ff55ba14486fe89" providerId="LiveId" clId="{7383DDB6-91E1-421F-8544-17963322B60F}" dt="2022-08-17T16:18:49.358" v="59"/>
          <ac:picMkLst>
            <pc:docMk/>
            <pc:sldMk cId="2262561758" sldId="274"/>
            <ac:picMk id="12" creationId="{68FF42A4-5590-250C-E8B2-68B4A1DE02A0}"/>
          </ac:picMkLst>
        </pc:picChg>
      </pc:sldChg>
      <pc:sldChg chg="delSp mod setBg">
        <pc:chgData name="Laura Oathout" userId="6ff55ba14486fe89" providerId="LiveId" clId="{7383DDB6-91E1-421F-8544-17963322B60F}" dt="2022-08-17T16:18:49.394" v="71"/>
        <pc:sldMkLst>
          <pc:docMk/>
          <pc:sldMk cId="4098511338" sldId="275"/>
        </pc:sldMkLst>
        <pc:spChg chg="del">
          <ac:chgData name="Laura Oathout" userId="6ff55ba14486fe89" providerId="LiveId" clId="{7383DDB6-91E1-421F-8544-17963322B60F}" dt="2022-08-17T16:18:49.378" v="65"/>
          <ac:spMkLst>
            <pc:docMk/>
            <pc:sldMk cId="4098511338" sldId="275"/>
            <ac:spMk id="2" creationId="{7B7597E6-A3D9-1485-EA6F-EE050B2F0F0A}"/>
          </ac:spMkLst>
        </pc:spChg>
        <pc:spChg chg="del">
          <ac:chgData name="Laura Oathout" userId="6ff55ba14486fe89" providerId="LiveId" clId="{7383DDB6-91E1-421F-8544-17963322B60F}" dt="2022-08-17T16:18:49.382" v="67"/>
          <ac:spMkLst>
            <pc:docMk/>
            <pc:sldMk cId="4098511338" sldId="275"/>
            <ac:spMk id="9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378" v="63"/>
          <ac:spMkLst>
            <pc:docMk/>
            <pc:sldMk cId="4098511338" sldId="275"/>
            <ac:spMk id="11" creationId="{F7B43EC3-3262-A50D-FEE2-A0224578BCDE}"/>
          </ac:spMkLst>
        </pc:spChg>
        <pc:picChg chg="del">
          <ac:chgData name="Laura Oathout" userId="6ff55ba14486fe89" providerId="LiveId" clId="{7383DDB6-91E1-421F-8544-17963322B60F}" dt="2022-08-17T16:18:49.382" v="69"/>
          <ac:picMkLst>
            <pc:docMk/>
            <pc:sldMk cId="4098511338" sldId="275"/>
            <ac:picMk id="13" creationId="{C4555382-9289-D677-12DF-F6F6669B7118}"/>
          </ac:picMkLst>
        </pc:picChg>
      </pc:sldChg>
      <pc:sldChg chg="delSp mod setBg">
        <pc:chgData name="Laura Oathout" userId="6ff55ba14486fe89" providerId="LiveId" clId="{7383DDB6-91E1-421F-8544-17963322B60F}" dt="2022-08-17T16:18:49.438" v="95"/>
        <pc:sldMkLst>
          <pc:docMk/>
          <pc:sldMk cId="2535366338" sldId="276"/>
        </pc:sldMkLst>
        <pc:spChg chg="del">
          <ac:chgData name="Laura Oathout" userId="6ff55ba14486fe89" providerId="LiveId" clId="{7383DDB6-91E1-421F-8544-17963322B60F}" dt="2022-08-17T16:18:49.414" v="89"/>
          <ac:spMkLst>
            <pc:docMk/>
            <pc:sldMk cId="2535366338" sldId="276"/>
            <ac:spMk id="2" creationId="{7B7597E6-A3D9-1485-EA6F-EE050B2F0F0A}"/>
          </ac:spMkLst>
        </pc:spChg>
        <pc:spChg chg="del">
          <ac:chgData name="Laura Oathout" userId="6ff55ba14486fe89" providerId="LiveId" clId="{7383DDB6-91E1-421F-8544-17963322B60F}" dt="2022-08-17T16:18:49.418" v="91"/>
          <ac:spMkLst>
            <pc:docMk/>
            <pc:sldMk cId="2535366338" sldId="276"/>
            <ac:spMk id="9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414" v="87"/>
          <ac:spMkLst>
            <pc:docMk/>
            <pc:sldMk cId="2535366338" sldId="276"/>
            <ac:spMk id="11" creationId="{F7B43EC3-3262-A50D-FEE2-A0224578BCDE}"/>
          </ac:spMkLst>
        </pc:spChg>
        <pc:picChg chg="del">
          <ac:chgData name="Laura Oathout" userId="6ff55ba14486fe89" providerId="LiveId" clId="{7383DDB6-91E1-421F-8544-17963322B60F}" dt="2022-08-17T16:18:49.418" v="93"/>
          <ac:picMkLst>
            <pc:docMk/>
            <pc:sldMk cId="2535366338" sldId="276"/>
            <ac:picMk id="10" creationId="{16A83985-1A6A-EF51-C435-9723A03A6439}"/>
          </ac:picMkLst>
        </pc:picChg>
      </pc:sldChg>
      <pc:sldChg chg="delSp mod setBg">
        <pc:chgData name="Laura Oathout" userId="6ff55ba14486fe89" providerId="LiveId" clId="{7383DDB6-91E1-421F-8544-17963322B60F}" dt="2022-08-17T16:18:49.334" v="41"/>
        <pc:sldMkLst>
          <pc:docMk/>
          <pc:sldMk cId="2740326232" sldId="277"/>
        </pc:sldMkLst>
        <pc:spChg chg="del">
          <ac:chgData name="Laura Oathout" userId="6ff55ba14486fe89" providerId="LiveId" clId="{7383DDB6-91E1-421F-8544-17963322B60F}" dt="2022-08-17T16:18:49.310" v="35"/>
          <ac:spMkLst>
            <pc:docMk/>
            <pc:sldMk cId="2740326232" sldId="277"/>
            <ac:spMk id="5" creationId="{61DFFABA-7653-7F17-E43B-199859ABD104}"/>
          </ac:spMkLst>
        </pc:spChg>
        <pc:spChg chg="del">
          <ac:chgData name="Laura Oathout" userId="6ff55ba14486fe89" providerId="LiveId" clId="{7383DDB6-91E1-421F-8544-17963322B60F}" dt="2022-08-17T16:18:49.310" v="37"/>
          <ac:spMkLst>
            <pc:docMk/>
            <pc:sldMk cId="2740326232" sldId="277"/>
            <ac:spMk id="6" creationId="{61F72505-DDCA-3117-CD08-6BEA2E265457}"/>
          </ac:spMkLst>
        </pc:spChg>
        <pc:spChg chg="del">
          <ac:chgData name="Laura Oathout" userId="6ff55ba14486fe89" providerId="LiveId" clId="{7383DDB6-91E1-421F-8544-17963322B60F}" dt="2022-08-17T16:18:49.310" v="39"/>
          <ac:spMkLst>
            <pc:docMk/>
            <pc:sldMk cId="2740326232" sldId="277"/>
            <ac:spMk id="7" creationId="{F2E91C98-3720-99B4-A95A-C414DFA35582}"/>
          </ac:spMkLst>
        </pc:spChg>
        <pc:picChg chg="del">
          <ac:chgData name="Laura Oathout" userId="6ff55ba14486fe89" providerId="LiveId" clId="{7383DDB6-91E1-421F-8544-17963322B60F}" dt="2022-08-17T16:18:49.310" v="33"/>
          <ac:picMkLst>
            <pc:docMk/>
            <pc:sldMk cId="2740326232" sldId="277"/>
            <ac:picMk id="9" creationId="{2F73DD18-61C2-4253-2C2E-020F3B10FCB8}"/>
          </ac:picMkLst>
        </pc:picChg>
      </pc:sldChg>
      <pc:sldChg chg="delSp mod setBg">
        <pc:chgData name="Laura Oathout" userId="6ff55ba14486fe89" providerId="LiveId" clId="{7383DDB6-91E1-421F-8544-17963322B60F}" dt="2022-08-17T16:18:49.354" v="49"/>
        <pc:sldMkLst>
          <pc:docMk/>
          <pc:sldMk cId="3905490038" sldId="278"/>
        </pc:sldMkLst>
        <pc:spChg chg="del">
          <ac:chgData name="Laura Oathout" userId="6ff55ba14486fe89" providerId="LiveId" clId="{7383DDB6-91E1-421F-8544-17963322B60F}" dt="2022-08-17T16:18:49.338" v="47"/>
          <ac:spMkLst>
            <pc:docMk/>
            <pc:sldMk cId="3905490038" sldId="278"/>
            <ac:spMk id="9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334" v="45"/>
          <ac:spMkLst>
            <pc:docMk/>
            <pc:sldMk cId="3905490038" sldId="278"/>
            <ac:spMk id="11" creationId="{F7B43EC3-3262-A50D-FEE2-A0224578BCDE}"/>
          </ac:spMkLst>
        </pc:spChg>
        <pc:picChg chg="del">
          <ac:chgData name="Laura Oathout" userId="6ff55ba14486fe89" providerId="LiveId" clId="{7383DDB6-91E1-421F-8544-17963322B60F}" dt="2022-08-17T16:18:49.334" v="43"/>
          <ac:picMkLst>
            <pc:docMk/>
            <pc:sldMk cId="3905490038" sldId="278"/>
            <ac:picMk id="3" creationId="{5E49B1A8-F274-7DF6-CF7F-3082C347948D}"/>
          </ac:picMkLst>
        </pc:picChg>
      </pc:sldChg>
      <pc:sldChg chg="delSp mod setBg">
        <pc:chgData name="Laura Oathout" userId="6ff55ba14486fe89" providerId="LiveId" clId="{7383DDB6-91E1-421F-8544-17963322B60F}" dt="2022-08-17T16:18:49.450" v="103"/>
        <pc:sldMkLst>
          <pc:docMk/>
          <pc:sldMk cId="1891767894" sldId="279"/>
        </pc:sldMkLst>
        <pc:spChg chg="del">
          <ac:chgData name="Laura Oathout" userId="6ff55ba14486fe89" providerId="LiveId" clId="{7383DDB6-91E1-421F-8544-17963322B60F}" dt="2022-08-17T16:18:49.438" v="101"/>
          <ac:spMkLst>
            <pc:docMk/>
            <pc:sldMk cId="1891767894" sldId="279"/>
            <ac:spMk id="9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438" v="99"/>
          <ac:spMkLst>
            <pc:docMk/>
            <pc:sldMk cId="1891767894" sldId="279"/>
            <ac:spMk id="11" creationId="{F7B43EC3-3262-A50D-FEE2-A0224578BCDE}"/>
          </ac:spMkLst>
        </pc:spChg>
        <pc:picChg chg="del">
          <ac:chgData name="Laura Oathout" userId="6ff55ba14486fe89" providerId="LiveId" clId="{7383DDB6-91E1-421F-8544-17963322B60F}" dt="2022-08-17T16:18:49.438" v="97"/>
          <ac:picMkLst>
            <pc:docMk/>
            <pc:sldMk cId="1891767894" sldId="279"/>
            <ac:picMk id="3" creationId="{B907C242-83A8-9F3E-C827-C4E9F90AA5EE}"/>
          </ac:picMkLst>
        </pc:picChg>
      </pc:sldChg>
      <pc:sldChg chg="delSp mod setBg">
        <pc:chgData name="Laura Oathout" userId="6ff55ba14486fe89" providerId="LiveId" clId="{7383DDB6-91E1-421F-8544-17963322B60F}" dt="2022-08-17T16:18:49.503" v="163"/>
        <pc:sldMkLst>
          <pc:docMk/>
          <pc:sldMk cId="623110132" sldId="280"/>
        </pc:sldMkLst>
        <pc:spChg chg="del">
          <ac:chgData name="Laura Oathout" userId="6ff55ba14486fe89" providerId="LiveId" clId="{7383DDB6-91E1-421F-8544-17963322B60F}" dt="2022-08-17T16:18:49.495" v="161"/>
          <ac:spMkLst>
            <pc:docMk/>
            <pc:sldMk cId="623110132" sldId="280"/>
            <ac:spMk id="9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495" v="159"/>
          <ac:spMkLst>
            <pc:docMk/>
            <pc:sldMk cId="623110132" sldId="280"/>
            <ac:spMk id="11" creationId="{F7B43EC3-3262-A50D-FEE2-A0224578BCDE}"/>
          </ac:spMkLst>
        </pc:spChg>
        <pc:picChg chg="del">
          <ac:chgData name="Laura Oathout" userId="6ff55ba14486fe89" providerId="LiveId" clId="{7383DDB6-91E1-421F-8544-17963322B60F}" dt="2022-08-17T16:18:49.495" v="157"/>
          <ac:picMkLst>
            <pc:docMk/>
            <pc:sldMk cId="623110132" sldId="280"/>
            <ac:picMk id="3" creationId="{36DBE791-A016-C280-5987-5B73E7FBBEB8}"/>
          </ac:picMkLst>
        </pc:picChg>
      </pc:sldChg>
      <pc:sldChg chg="delSp mod setBg">
        <pc:chgData name="Laura Oathout" userId="6ff55ba14486fe89" providerId="LiveId" clId="{7383DDB6-91E1-421F-8544-17963322B60F}" dt="2022-08-17T16:18:49.575" v="239"/>
        <pc:sldMkLst>
          <pc:docMk/>
          <pc:sldMk cId="3485527207" sldId="283"/>
        </pc:sldMkLst>
        <pc:spChg chg="del">
          <ac:chgData name="Laura Oathout" userId="6ff55ba14486fe89" providerId="LiveId" clId="{7383DDB6-91E1-421F-8544-17963322B60F}" dt="2022-08-17T16:18:49.555" v="215"/>
          <ac:spMkLst>
            <pc:docMk/>
            <pc:sldMk cId="3485527207" sldId="283"/>
            <ac:spMk id="2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555" v="211"/>
          <ac:spMkLst>
            <pc:docMk/>
            <pc:sldMk cId="3485527207" sldId="283"/>
            <ac:spMk id="7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559" v="231"/>
          <ac:spMkLst>
            <pc:docMk/>
            <pc:sldMk cId="3485527207" sldId="283"/>
            <ac:spMk id="17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559" v="233"/>
          <ac:spMkLst>
            <pc:docMk/>
            <pc:sldMk cId="3485527207" sldId="283"/>
            <ac:spMk id="18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555" v="217"/>
          <ac:spMkLst>
            <pc:docMk/>
            <pc:sldMk cId="3485527207" sldId="283"/>
            <ac:spMk id="21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555" v="223"/>
          <ac:spMkLst>
            <pc:docMk/>
            <pc:sldMk cId="3485527207" sldId="283"/>
            <ac:spMk id="23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559" v="235"/>
          <ac:spMkLst>
            <pc:docMk/>
            <pc:sldMk cId="3485527207" sldId="283"/>
            <ac:spMk id="24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555" v="225"/>
          <ac:spMkLst>
            <pc:docMk/>
            <pc:sldMk cId="3485527207" sldId="283"/>
            <ac:spMk id="25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555" v="227"/>
          <ac:spMkLst>
            <pc:docMk/>
            <pc:sldMk cId="3485527207" sldId="283"/>
            <ac:spMk id="26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559" v="229"/>
          <ac:spMkLst>
            <pc:docMk/>
            <pc:sldMk cId="3485527207" sldId="283"/>
            <ac:spMk id="30" creationId="{00000000-0000-0000-0000-000000000000}"/>
          </ac:spMkLst>
        </pc:spChg>
        <pc:picChg chg="del">
          <ac:chgData name="Laura Oathout" userId="6ff55ba14486fe89" providerId="LiveId" clId="{7383DDB6-91E1-421F-8544-17963322B60F}" dt="2022-08-17T16:18:49.551" v="207"/>
          <ac:picMkLst>
            <pc:docMk/>
            <pc:sldMk cId="3485527207" sldId="283"/>
            <ac:picMk id="4" creationId="{00000000-0000-0000-0000-000000000000}"/>
          </ac:picMkLst>
        </pc:picChg>
        <pc:picChg chg="del">
          <ac:chgData name="Laura Oathout" userId="6ff55ba14486fe89" providerId="LiveId" clId="{7383DDB6-91E1-421F-8544-17963322B60F}" dt="2022-08-17T16:18:49.555" v="209"/>
          <ac:picMkLst>
            <pc:docMk/>
            <pc:sldMk cId="3485527207" sldId="283"/>
            <ac:picMk id="6" creationId="{00000000-0000-0000-0000-000000000000}"/>
          </ac:picMkLst>
        </pc:picChg>
        <pc:picChg chg="del">
          <ac:chgData name="Laura Oathout" userId="6ff55ba14486fe89" providerId="LiveId" clId="{7383DDB6-91E1-421F-8544-17963322B60F}" dt="2022-08-17T16:18:49.559" v="237"/>
          <ac:picMkLst>
            <pc:docMk/>
            <pc:sldMk cId="3485527207" sldId="283"/>
            <ac:picMk id="8" creationId="{00000000-0000-0000-0000-000000000000}"/>
          </ac:picMkLst>
        </pc:picChg>
        <pc:picChg chg="del">
          <ac:chgData name="Laura Oathout" userId="6ff55ba14486fe89" providerId="LiveId" clId="{7383DDB6-91E1-421F-8544-17963322B60F}" dt="2022-08-17T16:18:49.555" v="219"/>
          <ac:picMkLst>
            <pc:docMk/>
            <pc:sldMk cId="3485527207" sldId="283"/>
            <ac:picMk id="15" creationId="{00000000-0000-0000-0000-000000000000}"/>
          </ac:picMkLst>
        </pc:picChg>
        <pc:picChg chg="del">
          <ac:chgData name="Laura Oathout" userId="6ff55ba14486fe89" providerId="LiveId" clId="{7383DDB6-91E1-421F-8544-17963322B60F}" dt="2022-08-17T16:18:49.555" v="221"/>
          <ac:picMkLst>
            <pc:docMk/>
            <pc:sldMk cId="3485527207" sldId="283"/>
            <ac:picMk id="27" creationId="{00000000-0000-0000-0000-000000000000}"/>
          </ac:picMkLst>
        </pc:picChg>
        <pc:picChg chg="del">
          <ac:chgData name="Laura Oathout" userId="6ff55ba14486fe89" providerId="LiveId" clId="{7383DDB6-91E1-421F-8544-17963322B60F}" dt="2022-08-17T16:18:49.555" v="213"/>
          <ac:picMkLst>
            <pc:docMk/>
            <pc:sldMk cId="3485527207" sldId="283"/>
            <ac:picMk id="31" creationId="{00000000-0000-0000-0000-000000000000}"/>
          </ac:picMkLst>
        </pc:picChg>
      </pc:sldChg>
      <pc:sldChg chg="delSp mod setBg">
        <pc:chgData name="Laura Oathout" userId="6ff55ba14486fe89" providerId="LiveId" clId="{7383DDB6-91E1-421F-8544-17963322B60F}" dt="2022-08-17T16:18:49.310" v="31"/>
        <pc:sldMkLst>
          <pc:docMk/>
          <pc:sldMk cId="697610311" sldId="285"/>
        </pc:sldMkLst>
        <pc:spChg chg="del">
          <ac:chgData name="Laura Oathout" userId="6ff55ba14486fe89" providerId="LiveId" clId="{7383DDB6-91E1-421F-8544-17963322B60F}" dt="2022-08-17T16:18:49.278" v="3"/>
          <ac:spMkLst>
            <pc:docMk/>
            <pc:sldMk cId="697610311" sldId="285"/>
            <ac:spMk id="7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282" v="9"/>
          <ac:spMkLst>
            <pc:docMk/>
            <pc:sldMk cId="697610311" sldId="285"/>
            <ac:spMk id="8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282" v="5"/>
          <ac:spMkLst>
            <pc:docMk/>
            <pc:sldMk cId="697610311" sldId="285"/>
            <ac:spMk id="10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282" v="13"/>
          <ac:spMkLst>
            <pc:docMk/>
            <pc:sldMk cId="697610311" sldId="285"/>
            <ac:spMk id="11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282" v="11"/>
          <ac:spMkLst>
            <pc:docMk/>
            <pc:sldMk cId="697610311" sldId="285"/>
            <ac:spMk id="16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282" v="15"/>
          <ac:spMkLst>
            <pc:docMk/>
            <pc:sldMk cId="697610311" sldId="285"/>
            <ac:spMk id="19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282" v="17"/>
          <ac:spMkLst>
            <pc:docMk/>
            <pc:sldMk cId="697610311" sldId="285"/>
            <ac:spMk id="20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282" v="19"/>
          <ac:spMkLst>
            <pc:docMk/>
            <pc:sldMk cId="697610311" sldId="285"/>
            <ac:spMk id="21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286" v="21"/>
          <ac:spMkLst>
            <pc:docMk/>
            <pc:sldMk cId="697610311" sldId="285"/>
            <ac:spMk id="22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286" v="23"/>
          <ac:spMkLst>
            <pc:docMk/>
            <pc:sldMk cId="697610311" sldId="285"/>
            <ac:spMk id="23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286" v="25"/>
          <ac:spMkLst>
            <pc:docMk/>
            <pc:sldMk cId="697610311" sldId="285"/>
            <ac:spMk id="24" creationId="{00000000-0000-0000-0000-000000000000}"/>
          </ac:spMkLst>
        </pc:spChg>
        <pc:picChg chg="del">
          <ac:chgData name="Laura Oathout" userId="6ff55ba14486fe89" providerId="LiveId" clId="{7383DDB6-91E1-421F-8544-17963322B60F}" dt="2022-08-17T16:18:49.278" v="1"/>
          <ac:picMkLst>
            <pc:docMk/>
            <pc:sldMk cId="697610311" sldId="285"/>
            <ac:picMk id="4" creationId="{00000000-0000-0000-0000-000000000000}"/>
          </ac:picMkLst>
        </pc:picChg>
        <pc:picChg chg="del">
          <ac:chgData name="Laura Oathout" userId="6ff55ba14486fe89" providerId="LiveId" clId="{7383DDB6-91E1-421F-8544-17963322B60F}" dt="2022-08-17T16:18:49.286" v="29"/>
          <ac:picMkLst>
            <pc:docMk/>
            <pc:sldMk cId="697610311" sldId="285"/>
            <ac:picMk id="5" creationId="{00000000-0000-0000-0000-000000000000}"/>
          </ac:picMkLst>
        </pc:picChg>
        <pc:picChg chg="del">
          <ac:chgData name="Laura Oathout" userId="6ff55ba14486fe89" providerId="LiveId" clId="{7383DDB6-91E1-421F-8544-17963322B60F}" dt="2022-08-17T16:18:49.286" v="27"/>
          <ac:picMkLst>
            <pc:docMk/>
            <pc:sldMk cId="697610311" sldId="285"/>
            <ac:picMk id="9" creationId="{00000000-0000-0000-0000-000000000000}"/>
          </ac:picMkLst>
        </pc:picChg>
        <pc:picChg chg="del">
          <ac:chgData name="Laura Oathout" userId="6ff55ba14486fe89" providerId="LiveId" clId="{7383DDB6-91E1-421F-8544-17963322B60F}" dt="2022-08-17T16:18:49.282" v="7"/>
          <ac:picMkLst>
            <pc:docMk/>
            <pc:sldMk cId="697610311" sldId="285"/>
            <ac:picMk id="17" creationId="{00000000-0000-0000-0000-000000000000}"/>
          </ac:picMkLst>
        </pc:picChg>
      </pc:sldChg>
      <pc:sldChg chg="delSp mod setBg">
        <pc:chgData name="Laura Oathout" userId="6ff55ba14486fe89" providerId="LiveId" clId="{7383DDB6-91E1-421F-8544-17963322B60F}" dt="2022-08-17T16:18:49.515" v="173"/>
        <pc:sldMkLst>
          <pc:docMk/>
          <pc:sldMk cId="2668677478" sldId="286"/>
        </pc:sldMkLst>
        <pc:spChg chg="del">
          <ac:chgData name="Laura Oathout" userId="6ff55ba14486fe89" providerId="LiveId" clId="{7383DDB6-91E1-421F-8544-17963322B60F}" dt="2022-08-17T16:18:49.503" v="167"/>
          <ac:spMkLst>
            <pc:docMk/>
            <pc:sldMk cId="2668677478" sldId="286"/>
            <ac:spMk id="2" creationId="{7B7597E6-A3D9-1485-EA6F-EE050B2F0F0A}"/>
          </ac:spMkLst>
        </pc:spChg>
        <pc:spChg chg="del">
          <ac:chgData name="Laura Oathout" userId="6ff55ba14486fe89" providerId="LiveId" clId="{7383DDB6-91E1-421F-8544-17963322B60F}" dt="2022-08-17T16:18:49.503" v="169"/>
          <ac:spMkLst>
            <pc:docMk/>
            <pc:sldMk cId="2668677478" sldId="286"/>
            <ac:spMk id="9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503" v="165"/>
          <ac:spMkLst>
            <pc:docMk/>
            <pc:sldMk cId="2668677478" sldId="286"/>
            <ac:spMk id="11" creationId="{F7B43EC3-3262-A50D-FEE2-A0224578BCDE}"/>
          </ac:spMkLst>
        </pc:spChg>
        <pc:picChg chg="del">
          <ac:chgData name="Laura Oathout" userId="6ff55ba14486fe89" providerId="LiveId" clId="{7383DDB6-91E1-421F-8544-17963322B60F}" dt="2022-08-17T16:18:49.503" v="171"/>
          <ac:picMkLst>
            <pc:docMk/>
            <pc:sldMk cId="2668677478" sldId="286"/>
            <ac:picMk id="15" creationId="{BD28A0C4-8891-5697-926F-0422C2C224C4}"/>
          </ac:picMkLst>
        </pc:picChg>
      </pc:sldChg>
      <pc:sldChg chg="delSp mod setBg">
        <pc:chgData name="Laura Oathout" userId="6ff55ba14486fe89" providerId="LiveId" clId="{7383DDB6-91E1-421F-8544-17963322B60F}" dt="2022-08-17T16:18:49.527" v="183"/>
        <pc:sldMkLst>
          <pc:docMk/>
          <pc:sldMk cId="1739713656" sldId="287"/>
        </pc:sldMkLst>
        <pc:spChg chg="del">
          <ac:chgData name="Laura Oathout" userId="6ff55ba14486fe89" providerId="LiveId" clId="{7383DDB6-91E1-421F-8544-17963322B60F}" dt="2022-08-17T16:18:49.515" v="177"/>
          <ac:spMkLst>
            <pc:docMk/>
            <pc:sldMk cId="1739713656" sldId="287"/>
            <ac:spMk id="2" creationId="{7B7597E6-A3D9-1485-EA6F-EE050B2F0F0A}"/>
          </ac:spMkLst>
        </pc:spChg>
        <pc:spChg chg="del">
          <ac:chgData name="Laura Oathout" userId="6ff55ba14486fe89" providerId="LiveId" clId="{7383DDB6-91E1-421F-8544-17963322B60F}" dt="2022-08-17T16:18:49.519" v="179"/>
          <ac:spMkLst>
            <pc:docMk/>
            <pc:sldMk cId="1739713656" sldId="287"/>
            <ac:spMk id="9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515" v="175"/>
          <ac:spMkLst>
            <pc:docMk/>
            <pc:sldMk cId="1739713656" sldId="287"/>
            <ac:spMk id="11" creationId="{F7B43EC3-3262-A50D-FEE2-A0224578BCDE}"/>
          </ac:spMkLst>
        </pc:spChg>
        <pc:picChg chg="del">
          <ac:chgData name="Laura Oathout" userId="6ff55ba14486fe89" providerId="LiveId" clId="{7383DDB6-91E1-421F-8544-17963322B60F}" dt="2022-08-17T16:18:49.519" v="181"/>
          <ac:picMkLst>
            <pc:docMk/>
            <pc:sldMk cId="1739713656" sldId="287"/>
            <ac:picMk id="19" creationId="{F0F5D551-691A-2942-F72D-75011CDA1AE7}"/>
          </ac:picMkLst>
        </pc:picChg>
      </pc:sldChg>
      <pc:sldChg chg="delSp mod setBg">
        <pc:chgData name="Laura Oathout" userId="6ff55ba14486fe89" providerId="LiveId" clId="{7383DDB6-91E1-421F-8544-17963322B60F}" dt="2022-08-17T16:18:49.475" v="129"/>
        <pc:sldMkLst>
          <pc:docMk/>
          <pc:sldMk cId="1378531897" sldId="292"/>
        </pc:sldMkLst>
        <pc:spChg chg="del">
          <ac:chgData name="Laura Oathout" userId="6ff55ba14486fe89" providerId="LiveId" clId="{7383DDB6-91E1-421F-8544-17963322B60F}" dt="2022-08-17T16:18:49.450" v="109"/>
          <ac:spMkLst>
            <pc:docMk/>
            <pc:sldMk cId="1378531897" sldId="292"/>
            <ac:spMk id="9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450" v="107"/>
          <ac:spMkLst>
            <pc:docMk/>
            <pc:sldMk cId="1378531897" sldId="292"/>
            <ac:spMk id="11" creationId="{F7B43EC3-3262-A50D-FEE2-A0224578BCDE}"/>
          </ac:spMkLst>
        </pc:spChg>
        <pc:spChg chg="del">
          <ac:chgData name="Laura Oathout" userId="6ff55ba14486fe89" providerId="LiveId" clId="{7383DDB6-91E1-421F-8544-17963322B60F}" dt="2022-08-17T16:18:49.455" v="127"/>
          <ac:spMkLst>
            <pc:docMk/>
            <pc:sldMk cId="1378531897" sldId="292"/>
            <ac:spMk id="55" creationId="{D6B42AAC-BA5C-7917-1FE5-EE83C6FCB006}"/>
          </ac:spMkLst>
        </pc:spChg>
        <pc:grpChg chg="del">
          <ac:chgData name="Laura Oathout" userId="6ff55ba14486fe89" providerId="LiveId" clId="{7383DDB6-91E1-421F-8544-17963322B60F}" dt="2022-08-17T16:18:49.455" v="111"/>
          <ac:grpSpMkLst>
            <pc:docMk/>
            <pc:sldMk cId="1378531897" sldId="292"/>
            <ac:grpSpMk id="10" creationId="{F2A191B2-F2EB-E36B-0388-241E7EE0DE93}"/>
          </ac:grpSpMkLst>
        </pc:grpChg>
        <pc:grpChg chg="del">
          <ac:chgData name="Laura Oathout" userId="6ff55ba14486fe89" providerId="LiveId" clId="{7383DDB6-91E1-421F-8544-17963322B60F}" dt="2022-08-17T16:18:49.455" v="113"/>
          <ac:grpSpMkLst>
            <pc:docMk/>
            <pc:sldMk cId="1378531897" sldId="292"/>
            <ac:grpSpMk id="40" creationId="{9539D93F-1F3B-630C-6E8E-81042F6B5D4C}"/>
          </ac:grpSpMkLst>
        </pc:grpChg>
        <pc:picChg chg="del">
          <ac:chgData name="Laura Oathout" userId="6ff55ba14486fe89" providerId="LiveId" clId="{7383DDB6-91E1-421F-8544-17963322B60F}" dt="2022-08-17T16:18:49.455" v="125"/>
          <ac:picMkLst>
            <pc:docMk/>
            <pc:sldMk cId="1378531897" sldId="292"/>
            <ac:picMk id="15" creationId="{70392ABC-9AEC-EAB3-734B-D83BD35F6633}"/>
          </ac:picMkLst>
        </pc:picChg>
        <pc:picChg chg="del">
          <ac:chgData name="Laura Oathout" userId="6ff55ba14486fe89" providerId="LiveId" clId="{7383DDB6-91E1-421F-8544-17963322B60F}" dt="2022-08-17T16:18:49.455" v="115"/>
          <ac:picMkLst>
            <pc:docMk/>
            <pc:sldMk cId="1378531897" sldId="292"/>
            <ac:picMk id="25" creationId="{9C753E37-6462-DD5E-48A7-CDEB9500C96F}"/>
          </ac:picMkLst>
        </pc:picChg>
        <pc:picChg chg="del">
          <ac:chgData name="Laura Oathout" userId="6ff55ba14486fe89" providerId="LiveId" clId="{7383DDB6-91E1-421F-8544-17963322B60F}" dt="2022-08-17T16:18:49.455" v="117"/>
          <ac:picMkLst>
            <pc:docMk/>
            <pc:sldMk cId="1378531897" sldId="292"/>
            <ac:picMk id="29" creationId="{775D63BA-0F90-84D2-1C39-8F961606F405}"/>
          </ac:picMkLst>
        </pc:picChg>
        <pc:picChg chg="del">
          <ac:chgData name="Laura Oathout" userId="6ff55ba14486fe89" providerId="LiveId" clId="{7383DDB6-91E1-421F-8544-17963322B60F}" dt="2022-08-17T16:18:49.455" v="123"/>
          <ac:picMkLst>
            <pc:docMk/>
            <pc:sldMk cId="1378531897" sldId="292"/>
            <ac:picMk id="32" creationId="{BE0A84C1-ED66-871E-EE5F-C4ACB0FE1036}"/>
          </ac:picMkLst>
        </pc:picChg>
        <pc:picChg chg="del">
          <ac:chgData name="Laura Oathout" userId="6ff55ba14486fe89" providerId="LiveId" clId="{7383DDB6-91E1-421F-8544-17963322B60F}" dt="2022-08-17T16:18:49.455" v="119"/>
          <ac:picMkLst>
            <pc:docMk/>
            <pc:sldMk cId="1378531897" sldId="292"/>
            <ac:picMk id="41" creationId="{4F78F717-A04E-DF48-7C85-22D770C52C07}"/>
          </ac:picMkLst>
        </pc:picChg>
        <pc:picChg chg="del">
          <ac:chgData name="Laura Oathout" userId="6ff55ba14486fe89" providerId="LiveId" clId="{7383DDB6-91E1-421F-8544-17963322B60F}" dt="2022-08-17T16:18:49.455" v="121"/>
          <ac:picMkLst>
            <pc:docMk/>
            <pc:sldMk cId="1378531897" sldId="292"/>
            <ac:picMk id="46" creationId="{DD49542F-0A75-B169-3491-B713CECA2CD8}"/>
          </ac:picMkLst>
        </pc:picChg>
        <pc:picChg chg="del">
          <ac:chgData name="Laura Oathout" userId="6ff55ba14486fe89" providerId="LiveId" clId="{7383DDB6-91E1-421F-8544-17963322B60F}" dt="2022-08-17T16:18:49.450" v="105"/>
          <ac:picMkLst>
            <pc:docMk/>
            <pc:sldMk cId="1378531897" sldId="292"/>
            <ac:picMk id="57" creationId="{01182C5D-56F2-2BBE-10C0-6907C3BD75B7}"/>
          </ac:picMkLst>
        </pc:picChg>
      </pc:sldChg>
      <pc:sldChg chg="delSp mod setBg">
        <pc:chgData name="Laura Oathout" userId="6ff55ba14486fe89" providerId="LiveId" clId="{7383DDB6-91E1-421F-8544-17963322B60F}" dt="2022-08-17T16:18:49.495" v="155"/>
        <pc:sldMkLst>
          <pc:docMk/>
          <pc:sldMk cId="3016452044" sldId="293"/>
        </pc:sldMkLst>
        <pc:spChg chg="del">
          <ac:chgData name="Laura Oathout" userId="6ff55ba14486fe89" providerId="LiveId" clId="{7383DDB6-91E1-421F-8544-17963322B60F}" dt="2022-08-17T16:18:49.475" v="135"/>
          <ac:spMkLst>
            <pc:docMk/>
            <pc:sldMk cId="3016452044" sldId="293"/>
            <ac:spMk id="9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475" v="133"/>
          <ac:spMkLst>
            <pc:docMk/>
            <pc:sldMk cId="3016452044" sldId="293"/>
            <ac:spMk id="11" creationId="{F7B43EC3-3262-A50D-FEE2-A0224578BCDE}"/>
          </ac:spMkLst>
        </pc:spChg>
        <pc:spChg chg="del">
          <ac:chgData name="Laura Oathout" userId="6ff55ba14486fe89" providerId="LiveId" clId="{7383DDB6-91E1-421F-8544-17963322B60F}" dt="2022-08-17T16:18:49.479" v="143"/>
          <ac:spMkLst>
            <pc:docMk/>
            <pc:sldMk cId="3016452044" sldId="293"/>
            <ac:spMk id="55" creationId="{D6B42AAC-BA5C-7917-1FE5-EE83C6FCB006}"/>
          </ac:spMkLst>
        </pc:spChg>
        <pc:grpChg chg="del">
          <ac:chgData name="Laura Oathout" userId="6ff55ba14486fe89" providerId="LiveId" clId="{7383DDB6-91E1-421F-8544-17963322B60F}" dt="2022-08-17T16:18:49.475" v="137"/>
          <ac:grpSpMkLst>
            <pc:docMk/>
            <pc:sldMk cId="3016452044" sldId="293"/>
            <ac:grpSpMk id="10" creationId="{F2A191B2-F2EB-E36B-0388-241E7EE0DE93}"/>
          </ac:grpSpMkLst>
        </pc:grpChg>
        <pc:grpChg chg="del">
          <ac:chgData name="Laura Oathout" userId="6ff55ba14486fe89" providerId="LiveId" clId="{7383DDB6-91E1-421F-8544-17963322B60F}" dt="2022-08-17T16:18:49.479" v="139"/>
          <ac:grpSpMkLst>
            <pc:docMk/>
            <pc:sldMk cId="3016452044" sldId="293"/>
            <ac:grpSpMk id="40" creationId="{9539D93F-1F3B-630C-6E8E-81042F6B5D4C}"/>
          </ac:grpSpMkLst>
        </pc:grpChg>
        <pc:picChg chg="del">
          <ac:chgData name="Laura Oathout" userId="6ff55ba14486fe89" providerId="LiveId" clId="{7383DDB6-91E1-421F-8544-17963322B60F}" dt="2022-08-17T16:18:49.479" v="141"/>
          <ac:picMkLst>
            <pc:docMk/>
            <pc:sldMk cId="3016452044" sldId="293"/>
            <ac:picMk id="3" creationId="{17B63F93-E80A-052B-8A40-5BEFBBF0B4DF}"/>
          </ac:picMkLst>
        </pc:picChg>
        <pc:picChg chg="del">
          <ac:chgData name="Laura Oathout" userId="6ff55ba14486fe89" providerId="LiveId" clId="{7383DDB6-91E1-421F-8544-17963322B60F}" dt="2022-08-17T16:18:49.479" v="145"/>
          <ac:picMkLst>
            <pc:docMk/>
            <pc:sldMk cId="3016452044" sldId="293"/>
            <ac:picMk id="6" creationId="{727E2A15-4DC2-7C12-4FF3-A5DA95F1934B}"/>
          </ac:picMkLst>
        </pc:picChg>
        <pc:picChg chg="del">
          <ac:chgData name="Laura Oathout" userId="6ff55ba14486fe89" providerId="LiveId" clId="{7383DDB6-91E1-421F-8544-17963322B60F}" dt="2022-08-17T16:18:49.479" v="147"/>
          <ac:picMkLst>
            <pc:docMk/>
            <pc:sldMk cId="3016452044" sldId="293"/>
            <ac:picMk id="8" creationId="{AD588803-1656-9FAE-5C86-4FEEE924F513}"/>
          </ac:picMkLst>
        </pc:picChg>
        <pc:picChg chg="del">
          <ac:chgData name="Laura Oathout" userId="6ff55ba14486fe89" providerId="LiveId" clId="{7383DDB6-91E1-421F-8544-17963322B60F}" dt="2022-08-17T16:18:49.479" v="149"/>
          <ac:picMkLst>
            <pc:docMk/>
            <pc:sldMk cId="3016452044" sldId="293"/>
            <ac:picMk id="13" creationId="{DC1E53B1-E907-CBB3-7C8A-C135248C01C0}"/>
          </ac:picMkLst>
        </pc:picChg>
        <pc:picChg chg="del">
          <ac:chgData name="Laura Oathout" userId="6ff55ba14486fe89" providerId="LiveId" clId="{7383DDB6-91E1-421F-8544-17963322B60F}" dt="2022-08-17T16:18:49.479" v="151"/>
          <ac:picMkLst>
            <pc:docMk/>
            <pc:sldMk cId="3016452044" sldId="293"/>
            <ac:picMk id="18" creationId="{E64FB66C-A7F5-60BF-6356-8EFA34627FD9}"/>
          </ac:picMkLst>
        </pc:picChg>
        <pc:picChg chg="del">
          <ac:chgData name="Laura Oathout" userId="6ff55ba14486fe89" providerId="LiveId" clId="{7383DDB6-91E1-421F-8544-17963322B60F}" dt="2022-08-17T16:18:49.479" v="153"/>
          <ac:picMkLst>
            <pc:docMk/>
            <pc:sldMk cId="3016452044" sldId="293"/>
            <ac:picMk id="20" creationId="{9B9631F9-DBE6-D2E3-7601-372937E2A999}"/>
          </ac:picMkLst>
        </pc:picChg>
        <pc:picChg chg="del">
          <ac:chgData name="Laura Oathout" userId="6ff55ba14486fe89" providerId="LiveId" clId="{7383DDB6-91E1-421F-8544-17963322B60F}" dt="2022-08-17T16:18:49.475" v="131"/>
          <ac:picMkLst>
            <pc:docMk/>
            <pc:sldMk cId="3016452044" sldId="293"/>
            <ac:picMk id="30" creationId="{DBA2AD28-3590-25C6-0CC6-02F45CD2150A}"/>
          </ac:picMkLst>
        </pc:picChg>
      </pc:sldChg>
      <pc:sldChg chg="delSp mod setBg">
        <pc:chgData name="Laura Oathout" userId="6ff55ba14486fe89" providerId="LiveId" clId="{7383DDB6-91E1-421F-8544-17963322B60F}" dt="2022-08-17T16:18:49.543" v="195"/>
        <pc:sldMkLst>
          <pc:docMk/>
          <pc:sldMk cId="2879079259" sldId="294"/>
        </pc:sldMkLst>
        <pc:spChg chg="del">
          <ac:chgData name="Laura Oathout" userId="6ff55ba14486fe89" providerId="LiveId" clId="{7383DDB6-91E1-421F-8544-17963322B60F}" dt="2022-08-17T16:18:49.531" v="189"/>
          <ac:spMkLst>
            <pc:docMk/>
            <pc:sldMk cId="2879079259" sldId="294"/>
            <ac:spMk id="2" creationId="{7B7597E6-A3D9-1485-EA6F-EE050B2F0F0A}"/>
          </ac:spMkLst>
        </pc:spChg>
        <pc:spChg chg="del">
          <ac:chgData name="Laura Oathout" userId="6ff55ba14486fe89" providerId="LiveId" clId="{7383DDB6-91E1-421F-8544-17963322B60F}" dt="2022-08-17T16:18:49.531" v="191"/>
          <ac:spMkLst>
            <pc:docMk/>
            <pc:sldMk cId="2879079259" sldId="294"/>
            <ac:spMk id="9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531" v="187"/>
          <ac:spMkLst>
            <pc:docMk/>
            <pc:sldMk cId="2879079259" sldId="294"/>
            <ac:spMk id="11" creationId="{F7B43EC3-3262-A50D-FEE2-A0224578BCDE}"/>
          </ac:spMkLst>
        </pc:spChg>
        <pc:picChg chg="del">
          <ac:chgData name="Laura Oathout" userId="6ff55ba14486fe89" providerId="LiveId" clId="{7383DDB6-91E1-421F-8544-17963322B60F}" dt="2022-08-17T16:18:49.531" v="185"/>
          <ac:picMkLst>
            <pc:docMk/>
            <pc:sldMk cId="2879079259" sldId="294"/>
            <ac:picMk id="25" creationId="{5A8FDF2C-BCCD-B257-6C0C-D28286F0D6BC}"/>
          </ac:picMkLst>
        </pc:picChg>
        <pc:cxnChg chg="del">
          <ac:chgData name="Laura Oathout" userId="6ff55ba14486fe89" providerId="LiveId" clId="{7383DDB6-91E1-421F-8544-17963322B60F}" dt="2022-08-17T16:18:49.531" v="193"/>
          <ac:cxnSpMkLst>
            <pc:docMk/>
            <pc:sldMk cId="2879079259" sldId="294"/>
            <ac:cxnSpMk id="10" creationId="{899B68B4-51CA-460A-5177-71CFDB993585}"/>
          </ac:cxnSpMkLst>
        </pc:cxnChg>
      </pc:sldChg>
      <pc:sldChg chg="delSp mod setBg">
        <pc:chgData name="Laura Oathout" userId="6ff55ba14486fe89" providerId="LiveId" clId="{7383DDB6-91E1-421F-8544-17963322B60F}" dt="2022-08-17T16:18:49.551" v="205"/>
        <pc:sldMkLst>
          <pc:docMk/>
          <pc:sldMk cId="3778913686" sldId="295"/>
        </pc:sldMkLst>
        <pc:spChg chg="del">
          <ac:chgData name="Laura Oathout" userId="6ff55ba14486fe89" providerId="LiveId" clId="{7383DDB6-91E1-421F-8544-17963322B60F}" dt="2022-08-17T16:18:49.543" v="199"/>
          <ac:spMkLst>
            <pc:docMk/>
            <pc:sldMk cId="3778913686" sldId="295"/>
            <ac:spMk id="2" creationId="{7B7597E6-A3D9-1485-EA6F-EE050B2F0F0A}"/>
          </ac:spMkLst>
        </pc:spChg>
        <pc:spChg chg="del">
          <ac:chgData name="Laura Oathout" userId="6ff55ba14486fe89" providerId="LiveId" clId="{7383DDB6-91E1-421F-8544-17963322B60F}" dt="2022-08-17T16:18:49.543" v="201"/>
          <ac:spMkLst>
            <pc:docMk/>
            <pc:sldMk cId="3778913686" sldId="295"/>
            <ac:spMk id="9" creationId="{00000000-0000-0000-0000-000000000000}"/>
          </ac:spMkLst>
        </pc:spChg>
        <pc:spChg chg="del">
          <ac:chgData name="Laura Oathout" userId="6ff55ba14486fe89" providerId="LiveId" clId="{7383DDB6-91E1-421F-8544-17963322B60F}" dt="2022-08-17T16:18:49.543" v="197"/>
          <ac:spMkLst>
            <pc:docMk/>
            <pc:sldMk cId="3778913686" sldId="295"/>
            <ac:spMk id="11" creationId="{F7B43EC3-3262-A50D-FEE2-A0224578BCDE}"/>
          </ac:spMkLst>
        </pc:spChg>
        <pc:picChg chg="del">
          <ac:chgData name="Laura Oathout" userId="6ff55ba14486fe89" providerId="LiveId" clId="{7383DDB6-91E1-421F-8544-17963322B60F}" dt="2022-08-17T16:18:49.547" v="203"/>
          <ac:picMkLst>
            <pc:docMk/>
            <pc:sldMk cId="3778913686" sldId="295"/>
            <ac:picMk id="14" creationId="{2D593EF2-12C3-8855-530A-24AD3381208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C0F61F-EBF4-BBE5-C000-DE02D48DF1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71550" y="1646133"/>
            <a:ext cx="5829300" cy="3501813"/>
          </a:xfrm>
        </p:spPr>
        <p:txBody>
          <a:bodyPr anchor="b"/>
          <a:lstStyle>
            <a:lvl1pPr algn="ctr"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065BA7-3D85-D3A4-3720-5B7BB3DB5B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1550" y="5282990"/>
            <a:ext cx="5829300" cy="2428451"/>
          </a:xfrm>
        </p:spPr>
        <p:txBody>
          <a:bodyPr/>
          <a:lstStyle>
            <a:lvl1pPr marL="0" indent="0" algn="ctr">
              <a:buNone/>
              <a:defRPr sz="1530"/>
            </a:lvl1pPr>
            <a:lvl2pPr marL="291465" indent="0" algn="ctr">
              <a:buNone/>
              <a:defRPr sz="1275"/>
            </a:lvl2pPr>
            <a:lvl3pPr marL="582930" indent="0" algn="ctr">
              <a:buNone/>
              <a:defRPr sz="1148"/>
            </a:lvl3pPr>
            <a:lvl4pPr marL="874395" indent="0" algn="ctr">
              <a:buNone/>
              <a:defRPr sz="1020"/>
            </a:lvl4pPr>
            <a:lvl5pPr marL="1165860" indent="0" algn="ctr">
              <a:buNone/>
              <a:defRPr sz="1020"/>
            </a:lvl5pPr>
            <a:lvl6pPr marL="1457325" indent="0" algn="ctr">
              <a:buNone/>
              <a:defRPr sz="1020"/>
            </a:lvl6pPr>
            <a:lvl7pPr marL="1748790" indent="0" algn="ctr">
              <a:buNone/>
              <a:defRPr sz="1020"/>
            </a:lvl7pPr>
            <a:lvl8pPr marL="2040255" indent="0" algn="ctr">
              <a:buNone/>
              <a:defRPr sz="1020"/>
            </a:lvl8pPr>
            <a:lvl9pPr marL="2331720" indent="0" algn="ctr">
              <a:buNone/>
              <a:defRPr sz="102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A96FB-F476-BFC2-5195-086DC63BAB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5137E-A1E6-4FA3-AEDC-8E34FA6FA725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7E9F01-BCBC-6603-86CD-F08C690BF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D0C073-ED4E-0F1E-8141-2A05F2A50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26D7C-E60E-4C0B-AF4F-70F65505A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2471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4A513-3B89-F457-8262-494CF6A6B2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76A5FF-3ECA-9F08-759E-5547885989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4F09B8-2BDF-8E1B-6AED-224AF626F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5137E-A1E6-4FA3-AEDC-8E34FA6FA725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660EFB-AC2D-CF4C-9C21-4883699B9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7F27AB-46B5-7CE0-97E6-82F02222E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26D7C-E60E-4C0B-AF4F-70F65505A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959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ED9D011-40EA-B6E8-AFBD-B9D953CC59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562124" y="535518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D19427-C74A-4F53-7232-B9FF3F806C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34353" y="535518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7A6F6-887C-1249-DDBC-48F5E65645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5137E-A1E6-4FA3-AEDC-8E34FA6FA725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57D12-CF32-DCFC-3A52-DF974AE0A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6B0421-01BB-DB87-762A-91B7B3E4C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26D7C-E60E-4C0B-AF4F-70F65505A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564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E8C15-0783-8EFE-90E8-09D66B34D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92800-A5C1-6833-A346-92E5FD6CA3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875407-C542-71EB-84DF-B1DE8DD8F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5137E-A1E6-4FA3-AEDC-8E34FA6FA725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74F549-6312-B08A-E031-FA859F48D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2518A0-C4E0-3B76-2F97-4407F7C95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26D7C-E60E-4C0B-AF4F-70F65505A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836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42EAA5-DB66-DA30-4EC6-295C35279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04" y="2507617"/>
            <a:ext cx="6703695" cy="4184014"/>
          </a:xfrm>
        </p:spPr>
        <p:txBody>
          <a:bodyPr anchor="b"/>
          <a:lstStyle>
            <a:lvl1pPr>
              <a:defRPr sz="382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361095-208E-B956-935E-EAAAD85BA0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0304" y="6731213"/>
            <a:ext cx="6703695" cy="2200274"/>
          </a:xfrm>
        </p:spPr>
        <p:txBody>
          <a:bodyPr/>
          <a:lstStyle>
            <a:lvl1pPr marL="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1pPr>
            <a:lvl2pPr marL="291465" indent="0">
              <a:buNone/>
              <a:defRPr sz="1275">
                <a:solidFill>
                  <a:schemeClr val="tx1">
                    <a:tint val="75000"/>
                  </a:schemeClr>
                </a:solidFill>
              </a:defRPr>
            </a:lvl2pPr>
            <a:lvl3pPr marL="582930" indent="0">
              <a:buNone/>
              <a:defRPr sz="1148">
                <a:solidFill>
                  <a:schemeClr val="tx1">
                    <a:tint val="75000"/>
                  </a:schemeClr>
                </a:solidFill>
              </a:defRPr>
            </a:lvl3pPr>
            <a:lvl4pPr marL="874395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4pPr>
            <a:lvl5pPr marL="1165860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5pPr>
            <a:lvl6pPr marL="1457325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6pPr>
            <a:lvl7pPr marL="1748790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7pPr>
            <a:lvl8pPr marL="2040255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8pPr>
            <a:lvl9pPr marL="2331720" indent="0">
              <a:buNone/>
              <a:defRPr sz="10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DE21D0-EAB3-3575-8418-8B270536A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5137E-A1E6-4FA3-AEDC-8E34FA6FA725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C117CD-80F6-BA61-A64E-54445B720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E1868F-E142-1EFD-104A-C73C9D2BBB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26D7C-E60E-4C0B-AF4F-70F65505A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348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C998E0-FD9A-15A0-CDA3-8A97C95766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E8BF6-AFFC-2386-A4EE-E852E3E60D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B1ADE0-CD7B-3120-B5F3-139896DC71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8FC878-2417-A60D-20F2-D935020383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5137E-A1E6-4FA3-AEDC-8E34FA6FA725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0B61DC-0DC1-B6DC-A8DC-C45FC0BC1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3CD365-8A40-274F-911F-52C4597AD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26D7C-E60E-4C0B-AF4F-70F65505A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718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DA1079-48EE-6ED6-EDD1-EC0740778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5" y="535518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AEAB44-8CE9-D8E0-8A7B-1EA35BDF9B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25261A-0DD8-4C55-81AA-3932FB1767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FFF0AE-46A9-C8B3-8D91-4C332F5AD1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1530" b="1"/>
            </a:lvl1pPr>
            <a:lvl2pPr marL="291465" indent="0">
              <a:buNone/>
              <a:defRPr sz="1275" b="1"/>
            </a:lvl2pPr>
            <a:lvl3pPr marL="582930" indent="0">
              <a:buNone/>
              <a:defRPr sz="1148" b="1"/>
            </a:lvl3pPr>
            <a:lvl4pPr marL="874395" indent="0">
              <a:buNone/>
              <a:defRPr sz="1020" b="1"/>
            </a:lvl4pPr>
            <a:lvl5pPr marL="1165860" indent="0">
              <a:buNone/>
              <a:defRPr sz="1020" b="1"/>
            </a:lvl5pPr>
            <a:lvl6pPr marL="1457325" indent="0">
              <a:buNone/>
              <a:defRPr sz="1020" b="1"/>
            </a:lvl6pPr>
            <a:lvl7pPr marL="1748790" indent="0">
              <a:buNone/>
              <a:defRPr sz="1020" b="1"/>
            </a:lvl7pPr>
            <a:lvl8pPr marL="2040255" indent="0">
              <a:buNone/>
              <a:defRPr sz="1020" b="1"/>
            </a:lvl8pPr>
            <a:lvl9pPr marL="2331720" indent="0">
              <a:buNone/>
              <a:defRPr sz="10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560BAB-3347-C830-61C6-3DC0349405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30E80D-FA53-CC0E-9024-49F817DD7E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5137E-A1E6-4FA3-AEDC-8E34FA6FA725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0053F92-A01F-D712-C6F5-1BC557A2E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4615E6-D0DE-CF6D-AFA3-7C8FF99E6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26D7C-E60E-4C0B-AF4F-70F65505A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246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F0E22E-4447-E3C4-3446-E019E714B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A13D362-3A29-ED90-41F9-4D5CBA3DE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5137E-A1E6-4FA3-AEDC-8E34FA6FA725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9A0BE1-0B5C-9E88-9E71-5986EED9D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B605CA-E22B-7C4F-72B7-DC21A8885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26D7C-E60E-4C0B-AF4F-70F65505A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593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CDCC9D-A176-CA96-8AF4-CE731B051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5137E-A1E6-4FA3-AEDC-8E34FA6FA725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A5A7D0-1029-CEA2-3DD3-68F0E3C92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349EF9-2C97-1F0C-9448-8F0D46E0B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26D7C-E60E-4C0B-AF4F-70F65505A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461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DD793-E789-5060-76EF-5D639EE5E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208B5E-4891-C7AC-B750-7B937CB26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4282" y="1448225"/>
            <a:ext cx="3934778" cy="7147983"/>
          </a:xfrm>
        </p:spPr>
        <p:txBody>
          <a:bodyPr/>
          <a:lstStyle>
            <a:lvl1pPr>
              <a:defRPr sz="2040"/>
            </a:lvl1pPr>
            <a:lvl2pPr>
              <a:defRPr sz="1785"/>
            </a:lvl2pPr>
            <a:lvl3pPr>
              <a:defRPr sz="1530"/>
            </a:lvl3pPr>
            <a:lvl4pPr>
              <a:defRPr sz="1275"/>
            </a:lvl4pPr>
            <a:lvl5pPr>
              <a:defRPr sz="1275"/>
            </a:lvl5pPr>
            <a:lvl6pPr>
              <a:defRPr sz="1275"/>
            </a:lvl6pPr>
            <a:lvl7pPr>
              <a:defRPr sz="1275"/>
            </a:lvl7pPr>
            <a:lvl8pPr>
              <a:defRPr sz="1275"/>
            </a:lvl8pPr>
            <a:lvl9pPr>
              <a:defRPr sz="127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DA3DB0-B7D4-8BBF-D332-5AA09941C2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1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61DB37-02B5-C9E1-2728-D5ECEAF85C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5137E-A1E6-4FA3-AEDC-8E34FA6FA725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1B0E26-33F1-F5DC-67E0-1D2BE0DF7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218EED-2DD0-B5DC-98B2-3492AC89ED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26D7C-E60E-4C0B-AF4F-70F65505A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635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5BF83F-8A81-484B-B5EE-2AC0CAEEA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366" y="670560"/>
            <a:ext cx="2506801" cy="2346960"/>
          </a:xfrm>
        </p:spPr>
        <p:txBody>
          <a:bodyPr anchor="b"/>
          <a:lstStyle>
            <a:lvl1pPr>
              <a:defRPr sz="204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010888-57AE-F33C-8B6C-671D9E7F9A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304282" y="1448225"/>
            <a:ext cx="3934778" cy="7147983"/>
          </a:xfrm>
        </p:spPr>
        <p:txBody>
          <a:bodyPr/>
          <a:lstStyle>
            <a:lvl1pPr marL="0" indent="0">
              <a:buNone/>
              <a:defRPr sz="2040"/>
            </a:lvl1pPr>
            <a:lvl2pPr marL="291465" indent="0">
              <a:buNone/>
              <a:defRPr sz="1785"/>
            </a:lvl2pPr>
            <a:lvl3pPr marL="582930" indent="0">
              <a:buNone/>
              <a:defRPr sz="1530"/>
            </a:lvl3pPr>
            <a:lvl4pPr marL="874395" indent="0">
              <a:buNone/>
              <a:defRPr sz="1275"/>
            </a:lvl4pPr>
            <a:lvl5pPr marL="1165860" indent="0">
              <a:buNone/>
              <a:defRPr sz="1275"/>
            </a:lvl5pPr>
            <a:lvl6pPr marL="1457325" indent="0">
              <a:buNone/>
              <a:defRPr sz="1275"/>
            </a:lvl6pPr>
            <a:lvl7pPr marL="1748790" indent="0">
              <a:buNone/>
              <a:defRPr sz="1275"/>
            </a:lvl7pPr>
            <a:lvl8pPr marL="2040255" indent="0">
              <a:buNone/>
              <a:defRPr sz="1275"/>
            </a:lvl8pPr>
            <a:lvl9pPr marL="2331720" indent="0">
              <a:buNone/>
              <a:defRPr sz="127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03351D-5C4C-F3E2-AD41-2BE0325E48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5366" y="3017521"/>
            <a:ext cx="2506801" cy="5590329"/>
          </a:xfrm>
        </p:spPr>
        <p:txBody>
          <a:bodyPr/>
          <a:lstStyle>
            <a:lvl1pPr marL="0" indent="0">
              <a:buNone/>
              <a:defRPr sz="1020"/>
            </a:lvl1pPr>
            <a:lvl2pPr marL="291465" indent="0">
              <a:buNone/>
              <a:defRPr sz="893"/>
            </a:lvl2pPr>
            <a:lvl3pPr marL="582930" indent="0">
              <a:buNone/>
              <a:defRPr sz="765"/>
            </a:lvl3pPr>
            <a:lvl4pPr marL="874395" indent="0">
              <a:buNone/>
              <a:defRPr sz="638"/>
            </a:lvl4pPr>
            <a:lvl5pPr marL="1165860" indent="0">
              <a:buNone/>
              <a:defRPr sz="638"/>
            </a:lvl5pPr>
            <a:lvl6pPr marL="1457325" indent="0">
              <a:buNone/>
              <a:defRPr sz="638"/>
            </a:lvl6pPr>
            <a:lvl7pPr marL="1748790" indent="0">
              <a:buNone/>
              <a:defRPr sz="638"/>
            </a:lvl7pPr>
            <a:lvl8pPr marL="2040255" indent="0">
              <a:buNone/>
              <a:defRPr sz="638"/>
            </a:lvl8pPr>
            <a:lvl9pPr marL="2331720" indent="0">
              <a:buNone/>
              <a:defRPr sz="63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C2E68A-65AB-70BA-D38E-7D726B41E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5137E-A1E6-4FA3-AEDC-8E34FA6FA725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666991-66A9-3E4A-3591-D7565AEA1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14D821-183C-ACC4-F78A-84CDDDDDB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526D7C-E60E-4C0B-AF4F-70F65505A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954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2F864F8-86EA-03CF-3DF0-3F08E0B992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353" y="535518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7DB903-1FCB-B48E-C4FE-CCE873F395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E2E319-DA74-F2D4-EF7B-32EA89BC8C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4353" y="9322648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5137E-A1E6-4FA3-AEDC-8E34FA6FA725}" type="datetimeFigureOut">
              <a:rPr lang="en-US" smtClean="0"/>
              <a:t>8/17/2022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619CAC-68AB-4500-A408-1A89D9FFEC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74608" y="9322648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85E53C-3A84-620F-AB55-92187B76A9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489258" y="9322648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526D7C-E60E-4C0B-AF4F-70F65505A0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7743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582930" rtl="0" eaLnBrk="1" latinLnBrk="0" hangingPunct="1">
        <a:lnSpc>
          <a:spcPct val="90000"/>
        </a:lnSpc>
        <a:spcBef>
          <a:spcPct val="0"/>
        </a:spcBef>
        <a:buNone/>
        <a:defRPr sz="28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5733" indent="-145733" algn="l" defTabSz="582930" rtl="0" eaLnBrk="1" latinLnBrk="0" hangingPunct="1">
        <a:lnSpc>
          <a:spcPct val="90000"/>
        </a:lnSpc>
        <a:spcBef>
          <a:spcPts val="638"/>
        </a:spcBef>
        <a:buFont typeface="Arial" panose="020B0604020202020204" pitchFamily="34" charset="0"/>
        <a:buChar char="•"/>
        <a:defRPr sz="1785" kern="1200">
          <a:solidFill>
            <a:schemeClr val="tx1"/>
          </a:solidFill>
          <a:latin typeface="+mn-lt"/>
          <a:ea typeface="+mn-ea"/>
          <a:cs typeface="+mn-cs"/>
        </a:defRPr>
      </a:lvl1pPr>
      <a:lvl2pPr marL="43719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2866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3pPr>
      <a:lvl4pPr marL="102012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31159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60305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89452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185988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477453" indent="-145733" algn="l" defTabSz="582930" rtl="0" eaLnBrk="1" latinLnBrk="0" hangingPunct="1">
        <a:lnSpc>
          <a:spcPct val="90000"/>
        </a:lnSpc>
        <a:spcBef>
          <a:spcPts val="319"/>
        </a:spcBef>
        <a:buFont typeface="Arial" panose="020B0604020202020204" pitchFamily="34" charset="0"/>
        <a:buChar char="•"/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1pPr>
      <a:lvl2pPr marL="29146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2pPr>
      <a:lvl3pPr marL="58293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3pPr>
      <a:lvl4pPr marL="87439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4pPr>
      <a:lvl5pPr marL="116586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5pPr>
      <a:lvl6pPr marL="145732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6pPr>
      <a:lvl7pPr marL="174879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7pPr>
      <a:lvl8pPr marL="2040255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algn="l" defTabSz="582930" rtl="0" eaLnBrk="1" latinLnBrk="0" hangingPunct="1">
        <a:defRPr sz="11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acebook.com/musiccitycounselor" TargetMode="External"/><Relationship Id="rId13" Type="http://schemas.openxmlformats.org/officeDocument/2006/relationships/image" Target="../media/image4.png"/><Relationship Id="rId3" Type="http://schemas.openxmlformats.org/officeDocument/2006/relationships/tags" Target="../tags/tag3.xml"/><Relationship Id="rId7" Type="http://schemas.openxmlformats.org/officeDocument/2006/relationships/image" Target="../media/image1.JPG"/><Relationship Id="rId12" Type="http://schemas.openxmlformats.org/officeDocument/2006/relationships/hyperlink" Target="https://www.pinterest.com/MusicCityCounselor/" TargetMode="External"/><Relationship Id="rId17" Type="http://schemas.openxmlformats.org/officeDocument/2006/relationships/image" Target="../media/image6.png"/><Relationship Id="rId2" Type="http://schemas.openxmlformats.org/officeDocument/2006/relationships/tags" Target="../tags/tag2.xml"/><Relationship Id="rId16" Type="http://schemas.openxmlformats.org/officeDocument/2006/relationships/hyperlink" Target="http://www.musiccityschoolcounselor.com/" TargetMode="Externa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3.png"/><Relationship Id="rId5" Type="http://schemas.openxmlformats.org/officeDocument/2006/relationships/tags" Target="../tags/tag5.xml"/><Relationship Id="rId15" Type="http://schemas.openxmlformats.org/officeDocument/2006/relationships/image" Target="../media/image5.png"/><Relationship Id="rId10" Type="http://schemas.openxmlformats.org/officeDocument/2006/relationships/hyperlink" Target="http://www.instagram.com/musiccitycounselor" TargetMode="External"/><Relationship Id="rId4" Type="http://schemas.openxmlformats.org/officeDocument/2006/relationships/tags" Target="../tags/tag4.xml"/><Relationship Id="rId9" Type="http://schemas.openxmlformats.org/officeDocument/2006/relationships/image" Target="../media/image2.png"/><Relationship Id="rId14" Type="http://schemas.openxmlformats.org/officeDocument/2006/relationships/hyperlink" Target="http://www.teacherspayteachers.com/Store/Music-City-Counselor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10" Type="http://schemas.openxmlformats.org/officeDocument/2006/relationships/image" Target="../media/image14.JPG"/><Relationship Id="rId4" Type="http://schemas.openxmlformats.org/officeDocument/2006/relationships/tags" Target="../tags/tag37.xml"/><Relationship Id="rId9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tags" Target="../tags/tag4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image" Target="../media/image16.JP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tags" Target="../tags/tag5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image" Target="../media/image16.JP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hyperlink" Target="https://www.teacherspayteachers.com/Store/Pigknit-Clip-Art" TargetMode="External"/><Relationship Id="rId3" Type="http://schemas.openxmlformats.org/officeDocument/2006/relationships/tags" Target="../tags/tag65.xml"/><Relationship Id="rId7" Type="http://schemas.openxmlformats.org/officeDocument/2006/relationships/hyperlink" Target="https://www.teacherspayteachers.com/Store/Bricks-And-Border" TargetMode="External"/><Relationship Id="rId12" Type="http://schemas.openxmlformats.org/officeDocument/2006/relationships/image" Target="../media/image21.png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image" Target="../media/image18.JPG"/><Relationship Id="rId11" Type="http://schemas.openxmlformats.org/officeDocument/2006/relationships/hyperlink" Target="https://www.teacherspayteachers.com/Store/A-Primary-Kind-Of-Life" TargetMode="Externa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0.png"/><Relationship Id="rId4" Type="http://schemas.openxmlformats.org/officeDocument/2006/relationships/tags" Target="../tags/tag66.xml"/><Relationship Id="rId9" Type="http://schemas.openxmlformats.org/officeDocument/2006/relationships/hyperlink" Target="https://www.teacherspayteachers.com/Store/Sarah-Pecorino-Illustration" TargetMode="External"/><Relationship Id="rId1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9.JP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10.JP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11.JP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image" Target="../media/image12.JP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33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10" Type="http://schemas.openxmlformats.org/officeDocument/2006/relationships/image" Target="../media/image13.JPG"/><Relationship Id="rId4" Type="http://schemas.openxmlformats.org/officeDocument/2006/relationships/tags" Target="../tags/tag29.xml"/><Relationship Id="rId9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8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043" y="6873976"/>
            <a:ext cx="1249683" cy="1249683"/>
          </a:xfrm>
          <a:prstGeom prst="rect">
            <a:avLst/>
          </a:prstGeom>
        </p:spPr>
      </p:pic>
      <p:pic>
        <p:nvPicPr>
          <p:cNvPr id="12" name="Picture 11">
            <a:hlinkClick r:id="rId10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149" y="6890672"/>
            <a:ext cx="1249683" cy="1249683"/>
          </a:xfrm>
          <a:prstGeom prst="rect">
            <a:avLst/>
          </a:prstGeom>
        </p:spPr>
      </p:pic>
      <p:pic>
        <p:nvPicPr>
          <p:cNvPr id="13" name="Picture 12">
            <a:hlinkClick r:id="rId12"/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255" y="6873977"/>
            <a:ext cx="1249683" cy="1249683"/>
          </a:xfrm>
          <a:prstGeom prst="rect">
            <a:avLst/>
          </a:prstGeom>
        </p:spPr>
      </p:pic>
      <p:pic>
        <p:nvPicPr>
          <p:cNvPr id="14" name="Picture 13">
            <a:hlinkClick r:id="rId14"/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3620" y="6866871"/>
            <a:ext cx="1249683" cy="1249683"/>
          </a:xfrm>
          <a:prstGeom prst="rect">
            <a:avLst/>
          </a:prstGeom>
        </p:spPr>
      </p:pic>
      <p:pic>
        <p:nvPicPr>
          <p:cNvPr id="18" name="Picture 17">
            <a:hlinkClick r:id="rId16"/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726" y="6870655"/>
            <a:ext cx="1249683" cy="1249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103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105DCCA7-6BCD-8485-9F22-9C013DAA9FA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2965" y="747547"/>
            <a:ext cx="7607674" cy="300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algn="ctr"/>
            <a:r>
              <a:rPr lang="en-US" sz="24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Name</a:t>
            </a:r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sz="2800" dirty="0">
                <a:latin typeface="APLPapaTroll" panose="02000603000000000000" pitchFamily="2" charset="0"/>
                <a:ea typeface="APLPapaTroll" panose="02000603000000000000" pitchFamily="2" charset="0"/>
              </a:rPr>
              <a:t>____________________</a:t>
            </a:r>
            <a:endParaRPr lang="en-US" sz="11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algn="ctr"/>
            <a:endParaRPr lang="en-US" sz="1050" dirty="0">
              <a:latin typeface="APLILikeBigFonts" panose="02000603000000000000" pitchFamily="2" charset="0"/>
              <a:ea typeface="APLILikeBigFonts" panose="02000603000000000000" pitchFamily="2" charset="0"/>
            </a:endParaRPr>
          </a:p>
          <a:p>
            <a:pPr algn="ctr"/>
            <a:r>
              <a:rPr lang="en-US" sz="25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How can your school counselor help you?</a:t>
            </a:r>
          </a:p>
          <a:p>
            <a:pPr algn="ctr"/>
            <a:r>
              <a:rPr lang="en-US" sz="3200" dirty="0">
                <a:latin typeface="APLPapaTroll" panose="02000603000000000000" pitchFamily="2" charset="0"/>
                <a:ea typeface="APLPapaTroll" panose="02000603000000000000" pitchFamily="2" charset="0"/>
              </a:rPr>
              <a:t>___________________________________________________________________________________________________</a:t>
            </a:r>
          </a:p>
          <a:p>
            <a:endParaRPr lang="en-US" sz="2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98B55AC-4401-8BEF-5ACE-513229EFF77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59554" y="5953190"/>
            <a:ext cx="231464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Dealing with my feelings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8835F2C-70BC-7288-BB8F-09A9807D9FB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40791" y="5956025"/>
            <a:ext cx="22984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Handling my worries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C3618AD-ACA3-016D-6EC5-242F04FA108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077999" y="5968041"/>
            <a:ext cx="247412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Making and keeping friends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917CD63-647E-7E01-3AA1-BAA6FEE86D2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74078" y="9087049"/>
            <a:ext cx="231464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Making good choices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081B38E-B853-5BCB-E2CC-CACCE3A2E82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700771" y="9087049"/>
            <a:ext cx="22984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Solving problems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785098F-5A6B-9861-8DE5-7D437503416A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141031" y="9104293"/>
            <a:ext cx="22984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My family life at home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55C4681-C8E2-937A-8CAA-A662C6710DDF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-19418" y="208354"/>
            <a:ext cx="7772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dirty="0">
                <a:solidFill>
                  <a:schemeClr val="bg1"/>
                </a:solidFill>
                <a:latin typeface="APLILikeBigFonts" panose="02000603000000000000" pitchFamily="2" charset="0"/>
                <a:ea typeface="APLILikeBigFonts" panose="02000603000000000000" pitchFamily="2" charset="0"/>
              </a:rPr>
              <a:t>Student Needs Assessment</a:t>
            </a:r>
          </a:p>
        </p:txBody>
      </p:sp>
    </p:spTree>
    <p:extLst>
      <p:ext uri="{BB962C8B-B14F-4D97-AF65-F5344CB8AC3E}">
        <p14:creationId xmlns:p14="http://schemas.microsoft.com/office/powerpoint/2010/main" val="30164520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184568" y="1747792"/>
            <a:ext cx="739252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Caregiver Needs Assessment</a:t>
            </a:r>
          </a:p>
        </p:txBody>
      </p:sp>
    </p:spTree>
    <p:extLst>
      <p:ext uri="{BB962C8B-B14F-4D97-AF65-F5344CB8AC3E}">
        <p14:creationId xmlns:p14="http://schemas.microsoft.com/office/powerpoint/2010/main" val="6231101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>
            <p:custDataLst>
              <p:tags r:id="rId1"/>
            </p:custDataLst>
          </p:nvPr>
        </p:nvSpPr>
        <p:spPr>
          <a:xfrm>
            <a:off x="198343" y="505916"/>
            <a:ext cx="73757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latin typeface="APLHeartEyes" panose="02000603000000000000" pitchFamily="2" charset="0"/>
                <a:ea typeface="APLHeartEyes" panose="02000603000000000000" pitchFamily="2" charset="0"/>
              </a:rPr>
              <a:t>school counseling</a:t>
            </a: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164724" y="185322"/>
            <a:ext cx="73925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PLILikeBigFonts" panose="02000603000000000000" pitchFamily="2" charset="0"/>
                <a:ea typeface="APLILikeBigFonts" panose="02000603000000000000" pitchFamily="2" charset="0"/>
              </a:rPr>
              <a:t>Highwater Elementary School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55B729-924E-AF1B-4C99-58175A093AB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41484"/>
            <a:ext cx="77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PLILikeBigFonts" panose="02000603000000000000" pitchFamily="2" charset="0"/>
                <a:ea typeface="APLILikeBigFonts" panose="02000603000000000000" pitchFamily="2" charset="0"/>
              </a:rPr>
              <a:t>Caregiver Needs Assessment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ED4C3D5-6520-6D25-9F4A-D48BA417C22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" y="1663726"/>
            <a:ext cx="77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PLPapaTroll" panose="02000603000000000000" pitchFamily="2" charset="0"/>
                <a:ea typeface="APLPapaTroll" panose="02000603000000000000" pitchFamily="2" charset="0"/>
              </a:rPr>
              <a:t>Mrs. Laura Oathout, 2022-2023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05DCCA7-6BCD-8485-9F22-9C013DAA9FA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64725" y="2213418"/>
            <a:ext cx="7392522" cy="8710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Hi Caregivers! Thank you for taking the time to fill out this survey. </a:t>
            </a:r>
          </a:p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Your responses will help me plan relevant and meaningful programming for our students! </a:t>
            </a:r>
          </a:p>
          <a:p>
            <a:pPr algn="ctr"/>
            <a:endParaRPr lang="en-US" sz="1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What is your name? _________________________</a:t>
            </a:r>
          </a:p>
          <a:p>
            <a:endParaRPr lang="en-US" sz="1000" dirty="0">
              <a:latin typeface="APLILikeBigFonts" panose="02000603000000000000" pitchFamily="2" charset="0"/>
              <a:ea typeface="APLILikeBigFonts" panose="02000603000000000000" pitchFamily="2" charset="0"/>
            </a:endParaRPr>
          </a:p>
          <a:p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What is your child’s name? ___________________</a:t>
            </a:r>
          </a:p>
          <a:p>
            <a:pPr algn="ctr"/>
            <a:endParaRPr lang="en-US" sz="1000" dirty="0">
              <a:latin typeface="APLILikeBigFonts" panose="02000603000000000000" pitchFamily="2" charset="0"/>
              <a:ea typeface="APLILikeBigFonts" panose="02000603000000000000" pitchFamily="2" charset="0"/>
            </a:endParaRPr>
          </a:p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Which grade level(s) do your child(ren) attend?</a:t>
            </a:r>
          </a:p>
          <a:p>
            <a:pPr algn="ctr"/>
            <a:endParaRPr lang="en-US" sz="1000" dirty="0">
              <a:latin typeface="APLILikeBigFonts" panose="02000603000000000000" pitchFamily="2" charset="0"/>
              <a:ea typeface="APLILikeBigFonts" panose="02000603000000000000" pitchFamily="2" charset="0"/>
            </a:endParaRPr>
          </a:p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PreK	K	1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st	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2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nd	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3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rd	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4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	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5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	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Other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     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  <a:p>
            <a:pPr algn="ctr"/>
            <a:endParaRPr lang="en-US" sz="1000" dirty="0">
              <a:latin typeface="APLILikeBigFonts" panose="02000603000000000000" pitchFamily="2" charset="0"/>
              <a:ea typeface="APLILikeBigFonts" panose="02000603000000000000" pitchFamily="2" charset="0"/>
            </a:endParaRPr>
          </a:p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Please provide your contact information below, and check your preferred contact method.</a:t>
            </a:r>
            <a:endParaRPr lang="en-US" sz="2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Phone call: ___________________________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Email: ___________________________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Text: ___________________________</a:t>
            </a:r>
          </a:p>
          <a:p>
            <a:pPr algn="ctr"/>
            <a:endParaRPr lang="en-US" sz="1000" dirty="0">
              <a:latin typeface="APLILikeBigFonts" panose="02000603000000000000" pitchFamily="2" charset="0"/>
              <a:ea typeface="APLILikeBigFonts" panose="02000603000000000000" pitchFamily="2" charset="0"/>
            </a:endParaRPr>
          </a:p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How can the school counselor help you and your child?</a:t>
            </a:r>
            <a:endParaRPr lang="en-US" sz="2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Access to food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Access to clothing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Access to school supplies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Access to hygiene products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Support for my child’s behavior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Support for my child’s learning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Finding a therapist for my child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Help with technology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endParaRPr lang="en-US" sz="2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sz="2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EC3427-8587-4755-2B46-995DA73E1BA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909179" y="7427010"/>
            <a:ext cx="36648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Parenting skills and strategies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Grief and loss support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Divorce and co-parenting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We are okay for now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Other: </a:t>
            </a:r>
            <a:r>
              <a:rPr lang="en-US" sz="1900" dirty="0">
                <a:latin typeface="APLPapaTroll" panose="02000603000000000000" pitchFamily="2" charset="0"/>
                <a:ea typeface="APLPapaTroll" panose="02000603000000000000" pitchFamily="2" charset="0"/>
              </a:rPr>
              <a:t>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668677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164724" y="185322"/>
            <a:ext cx="739252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900" dirty="0">
                <a:solidFill>
                  <a:schemeClr val="bg1"/>
                </a:solidFill>
                <a:latin typeface="APLILikeBigFonts" panose="02000603000000000000" pitchFamily="2" charset="0"/>
                <a:ea typeface="APLILikeBigFonts" panose="02000603000000000000" pitchFamily="2" charset="0"/>
              </a:rPr>
              <a:t>Caregiver Needs Assessment Cont.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CBD0CC-D6EF-D6D1-1807-CC8E137FFC4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1452" y="754708"/>
            <a:ext cx="73925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Which areas do you think would be most helpful to your child for school counseling programming?</a:t>
            </a:r>
            <a:endParaRPr lang="en-US" sz="2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graphicFrame>
        <p:nvGraphicFramePr>
          <p:cNvPr id="15" name="Table 2">
            <a:extLst>
              <a:ext uri="{FF2B5EF4-FFF2-40B4-BE49-F238E27FC236}">
                <a16:creationId xmlns:a16="http://schemas.microsoft.com/office/drawing/2014/main" id="{AA00CA18-951C-37BD-E93B-F4D7AB6B25C6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04793216"/>
              </p:ext>
            </p:extLst>
          </p:nvPr>
        </p:nvGraphicFramePr>
        <p:xfrm>
          <a:off x="146058" y="1454995"/>
          <a:ext cx="7500356" cy="6964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57655">
                  <a:extLst>
                    <a:ext uri="{9D8B030D-6E8A-4147-A177-3AD203B41FA5}">
                      <a16:colId xmlns:a16="http://schemas.microsoft.com/office/drawing/2014/main" val="1995259249"/>
                    </a:ext>
                  </a:extLst>
                </a:gridCol>
                <a:gridCol w="1244561">
                  <a:extLst>
                    <a:ext uri="{9D8B030D-6E8A-4147-A177-3AD203B41FA5}">
                      <a16:colId xmlns:a16="http://schemas.microsoft.com/office/drawing/2014/main" val="1436423368"/>
                    </a:ext>
                  </a:extLst>
                </a:gridCol>
                <a:gridCol w="1352783">
                  <a:extLst>
                    <a:ext uri="{9D8B030D-6E8A-4147-A177-3AD203B41FA5}">
                      <a16:colId xmlns:a16="http://schemas.microsoft.com/office/drawing/2014/main" val="3451354354"/>
                    </a:ext>
                  </a:extLst>
                </a:gridCol>
                <a:gridCol w="1145357">
                  <a:extLst>
                    <a:ext uri="{9D8B030D-6E8A-4147-A177-3AD203B41FA5}">
                      <a16:colId xmlns:a16="http://schemas.microsoft.com/office/drawing/2014/main" val="15215181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5829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>
                          <a:latin typeface="APLILikeBigFonts" panose="02000603000000000000" pitchFamily="2" charset="0"/>
                          <a:ea typeface="APLILikeBigFonts" panose="02000603000000000000" pitchFamily="2" charset="0"/>
                        </a:rPr>
                        <a:t>Topic: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PLILikeBigFonts" panose="02000603000000000000" pitchFamily="2" charset="0"/>
                          <a:ea typeface="APLILikeBigFonts" panose="02000603000000000000" pitchFamily="2" charset="0"/>
                        </a:rPr>
                        <a:t>NEEDED!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PLILikeBigFonts" panose="02000603000000000000" pitchFamily="2" charset="0"/>
                          <a:ea typeface="APLILikeBigFonts" panose="02000603000000000000" pitchFamily="2" charset="0"/>
                        </a:rPr>
                        <a:t>Unsure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PLILikeBigFonts" panose="02000603000000000000" pitchFamily="2" charset="0"/>
                          <a:ea typeface="APLILikeBigFonts" panose="02000603000000000000" pitchFamily="2" charset="0"/>
                        </a:rPr>
                        <a:t>Not yet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7484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5829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Making and keeping friends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17352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Identifying and expressing feelings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41808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Coping with anger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59644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Self-control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32667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Study skills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9166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Bullying prevention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14959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Personal safety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43150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Career awareness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44737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Behavior, making good choices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6158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Kindness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22524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Self-esteem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2368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Test-taking skills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80162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Growth mindset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039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Coping with stress and anxiety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60812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Mindfulness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55725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Digital citizenship, internet safety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96580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Diversity and acceptance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3123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Sportsmanship and teamwork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065204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255CFB8D-41BD-447D-3467-20DC74DD1D7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64723" y="8448525"/>
            <a:ext cx="7383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How else can I support you and your child?</a:t>
            </a:r>
          </a:p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_________________________________________________________________________________________________________________________________</a:t>
            </a:r>
            <a:endParaRPr lang="en-US" sz="2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7136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>
            <p:custDataLst>
              <p:tags r:id="rId1"/>
            </p:custDataLst>
          </p:nvPr>
        </p:nvSpPr>
        <p:spPr>
          <a:xfrm>
            <a:off x="198342" y="488496"/>
            <a:ext cx="7375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>
                <a:solidFill>
                  <a:schemeClr val="bg1"/>
                </a:solidFill>
                <a:latin typeface="APLHeartEyes" panose="02000603000000000000" pitchFamily="2" charset="0"/>
                <a:ea typeface="APLHeartEyes" panose="02000603000000000000" pitchFamily="2" charset="0"/>
              </a:rPr>
              <a:t>Consejeria</a:t>
            </a:r>
            <a:r>
              <a:rPr lang="en-US" sz="4800" b="1" dirty="0">
                <a:solidFill>
                  <a:schemeClr val="bg1"/>
                </a:solidFill>
                <a:latin typeface="APLHeartEyes" panose="02000603000000000000" pitchFamily="2" charset="0"/>
                <a:ea typeface="APLHeartEyes" panose="02000603000000000000" pitchFamily="2" charset="0"/>
              </a:rPr>
              <a:t> escolar</a:t>
            </a: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164724" y="185322"/>
            <a:ext cx="7392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PLILikeBigFonts" panose="02000603000000000000" pitchFamily="2" charset="0"/>
                <a:ea typeface="APLILikeBigFonts" panose="02000603000000000000" pitchFamily="2" charset="0"/>
              </a:rPr>
              <a:t>Escuela Primaria Highwater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55B729-924E-AF1B-4C99-58175A093AB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2979" y="1076467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latin typeface="APLILikeBigFonts" panose="02000603000000000000" pitchFamily="2" charset="0"/>
                <a:ea typeface="APLILikeBigFonts" panose="02000603000000000000" pitchFamily="2" charset="0"/>
              </a:rPr>
              <a:t>Evaluación</a:t>
            </a:r>
            <a:r>
              <a:rPr lang="en-US" sz="2400" dirty="0">
                <a:solidFill>
                  <a:schemeClr val="bg1"/>
                </a:solidFill>
                <a:latin typeface="APLILikeBigFonts" panose="02000603000000000000" pitchFamily="2" charset="0"/>
                <a:ea typeface="APLILikeBigFonts" panose="02000603000000000000" pitchFamily="2" charset="0"/>
              </a:rPr>
              <a:t> de </a:t>
            </a:r>
            <a:r>
              <a:rPr lang="en-US" sz="2400" dirty="0" err="1">
                <a:solidFill>
                  <a:schemeClr val="bg1"/>
                </a:solidFill>
                <a:latin typeface="APLILikeBigFonts" panose="02000603000000000000" pitchFamily="2" charset="0"/>
                <a:ea typeface="APLILikeBigFonts" panose="02000603000000000000" pitchFamily="2" charset="0"/>
              </a:rPr>
              <a:t>Necesidades</a:t>
            </a:r>
            <a:r>
              <a:rPr lang="en-US" sz="2400" dirty="0">
                <a:solidFill>
                  <a:schemeClr val="bg1"/>
                </a:solidFill>
                <a:latin typeface="APLILikeBigFonts" panose="02000603000000000000" pitchFamily="2" charset="0"/>
                <a:ea typeface="APLILikeBigFonts" panose="02000603000000000000" pitchFamily="2" charset="0"/>
              </a:rPr>
              <a:t> para </a:t>
            </a:r>
            <a:r>
              <a:rPr lang="en-US" sz="2400" dirty="0" err="1">
                <a:solidFill>
                  <a:schemeClr val="bg1"/>
                </a:solidFill>
                <a:latin typeface="APLILikeBigFonts" panose="02000603000000000000" pitchFamily="2" charset="0"/>
                <a:ea typeface="APLILikeBigFonts" panose="02000603000000000000" pitchFamily="2" charset="0"/>
              </a:rPr>
              <a:t>los</a:t>
            </a:r>
            <a:r>
              <a:rPr lang="en-US" sz="2400" dirty="0">
                <a:solidFill>
                  <a:schemeClr val="bg1"/>
                </a:solidFill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APLILikeBigFonts" panose="02000603000000000000" pitchFamily="2" charset="0"/>
                <a:ea typeface="APLILikeBigFonts" panose="02000603000000000000" pitchFamily="2" charset="0"/>
              </a:rPr>
              <a:t>Padres de Familia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ED4C3D5-6520-6D25-9F4A-D48BA417C22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2979" y="1712396"/>
            <a:ext cx="777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APLPapaTroll" panose="02000603000000000000" pitchFamily="2" charset="0"/>
                <a:ea typeface="APLPapaTroll" panose="02000603000000000000" pitchFamily="2" charset="0"/>
              </a:rPr>
              <a:t>Sra. Laura Oathout, 2022-2023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05DCCA7-6BCD-8485-9F22-9C013DAA9FA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98342" y="2168278"/>
            <a:ext cx="7392522" cy="855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Times New Roman" panose="02020603050405020304" pitchFamily="18" charset="0"/>
                <a:ea typeface="APLPapaTroll" panose="02000603000000000000" pitchFamily="2" charset="0"/>
                <a:cs typeface="Times New Roman" panose="02020603050405020304" pitchFamily="18" charset="0"/>
              </a:rPr>
              <a:t>¡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Hola Padres de Familia! Gracias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por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completar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esta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encuesta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. Sus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respuestas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me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ayudarán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a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planificar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un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programa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de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consejería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escolar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relevante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y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significativo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para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nuestros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estudiantes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.</a:t>
            </a:r>
          </a:p>
          <a:p>
            <a:pPr algn="ctr"/>
            <a:endParaRPr lang="en-US" sz="1000" dirty="0">
              <a:latin typeface="APLILikeBigFonts" panose="02000603000000000000" pitchFamily="2" charset="0"/>
              <a:ea typeface="APLILikeBigFonts" panose="02000603000000000000" pitchFamily="2" charset="0"/>
            </a:endParaRPr>
          </a:p>
          <a:p>
            <a:pPr algn="ctr"/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¿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Cómo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 se llama 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usted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? </a:t>
            </a:r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_______________________</a:t>
            </a:r>
          </a:p>
          <a:p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¿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Cómo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 se llama 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su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hijo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/a? </a:t>
            </a:r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_______________________</a:t>
            </a:r>
          </a:p>
          <a:p>
            <a:pPr algn="ctr"/>
            <a:endParaRPr lang="en-US" sz="1000" dirty="0">
              <a:latin typeface="APLILikeBigFonts" panose="02000603000000000000" pitchFamily="2" charset="0"/>
              <a:ea typeface="APLILikeBigFonts" panose="02000603000000000000" pitchFamily="2" charset="0"/>
            </a:endParaRPr>
          </a:p>
          <a:p>
            <a:pPr algn="ctr"/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¿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En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qué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grado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está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su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hijo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/a?</a:t>
            </a:r>
          </a:p>
          <a:p>
            <a:pPr algn="ctr"/>
            <a:endParaRPr lang="en-US" dirty="0">
              <a:latin typeface="APLILikeBigFonts" panose="02000603000000000000" pitchFamily="2" charset="0"/>
              <a:ea typeface="APLILikeBigFonts" panose="02000603000000000000" pitchFamily="2" charset="0"/>
            </a:endParaRPr>
          </a:p>
          <a:p>
            <a:pPr algn="ctr"/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PreK	K	1°</a:t>
            </a:r>
            <a:r>
              <a:rPr lang="en-US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	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2° </a:t>
            </a:r>
            <a:r>
              <a:rPr lang="en-US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	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3° </a:t>
            </a:r>
            <a:r>
              <a:rPr lang="en-US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	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4° </a:t>
            </a:r>
            <a:r>
              <a:rPr lang="en-US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	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5° </a:t>
            </a:r>
            <a:r>
              <a:rPr lang="en-US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	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Otro</a:t>
            </a:r>
            <a:r>
              <a:rPr lang="en-US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     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  <a:p>
            <a:pPr algn="ctr"/>
            <a:endParaRPr lang="en-US" sz="1000" dirty="0">
              <a:latin typeface="APLILikeBigFonts" panose="02000603000000000000" pitchFamily="2" charset="0"/>
              <a:ea typeface="APLILikeBigFonts" panose="02000603000000000000" pitchFamily="2" charset="0"/>
            </a:endParaRPr>
          </a:p>
          <a:p>
            <a:pPr algn="ctr"/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Por favor, 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escriba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su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información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 de 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contacto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aquí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 y marque 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su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método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 de 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contacto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preferido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. </a:t>
            </a:r>
          </a:p>
          <a:p>
            <a:pPr algn="ctr"/>
            <a:endParaRPr lang="en-US" sz="5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Llamada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telefónica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: ________________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Email: ___________________________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Texto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: ___________________________</a:t>
            </a:r>
          </a:p>
          <a:p>
            <a:pPr algn="ctr"/>
            <a:endParaRPr lang="en-US" sz="1000" dirty="0">
              <a:latin typeface="APLILikeBigFonts" panose="02000603000000000000" pitchFamily="2" charset="0"/>
              <a:ea typeface="APLILikeBigFonts" panose="02000603000000000000" pitchFamily="2" charset="0"/>
            </a:endParaRPr>
          </a:p>
          <a:p>
            <a:pPr algn="ctr"/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¿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Cómo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puedo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ayudarle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 a 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usted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 y a 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su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sz="1600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hijo</a:t>
            </a:r>
            <a:r>
              <a:rPr lang="en-US" sz="16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/a?</a:t>
            </a:r>
          </a:p>
          <a:p>
            <a:pPr algn="ctr"/>
            <a:endParaRPr lang="en-US" sz="1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Acceso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a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alimentos</a:t>
            </a:r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Acceso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a la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ropa</a:t>
            </a:r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Acceso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a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útiles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escolares</a:t>
            </a:r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Acceso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a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productos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de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higiene</a:t>
            </a:r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Apoyo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para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el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comportamiento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    de mi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hijo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/a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Apoyo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para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el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aprendizaje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de</a:t>
            </a:r>
          </a:p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    mi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hijo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/a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Encontrar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una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terapeuta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para</a:t>
            </a:r>
          </a:p>
          <a:p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    mi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hijo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/a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Ayuda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con la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tecnología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sz="2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EC3427-8587-4755-2B46-995DA73E1BA7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835497" y="6814133"/>
            <a:ext cx="366487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Las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habilidades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y las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estrategias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de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crianza</a:t>
            </a:r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Apoyo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para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el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duelo</a:t>
            </a:r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Apoyo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con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el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divorcio</a:t>
            </a:r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No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necesitamos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ayuda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ahora</a:t>
            </a:r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Otra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  <a:r>
              <a:rPr lang="en-US" dirty="0" err="1">
                <a:latin typeface="APLPapaTroll" panose="02000603000000000000" pitchFamily="2" charset="0"/>
                <a:ea typeface="APLPapaTroll" panose="02000603000000000000" pitchFamily="2" charset="0"/>
              </a:rPr>
              <a:t>cosa</a:t>
            </a:r>
            <a:r>
              <a:rPr lang="en-US" dirty="0">
                <a:latin typeface="APLPapaTroll" panose="02000603000000000000" pitchFamily="2" charset="0"/>
                <a:ea typeface="APLPapaTroll" panose="02000603000000000000" pitchFamily="2" charset="0"/>
              </a:rPr>
              <a:t>: </a:t>
            </a:r>
            <a:r>
              <a:rPr lang="en-US" sz="1900" dirty="0">
                <a:latin typeface="APLPapaTroll" panose="02000603000000000000" pitchFamily="2" charset="0"/>
                <a:ea typeface="APLPapaTroll" panose="02000603000000000000" pitchFamily="2" charset="0"/>
              </a:rPr>
              <a:t>________________________________________________________________________________________________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8790792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164724" y="185322"/>
            <a:ext cx="7392523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900" dirty="0" err="1">
                <a:solidFill>
                  <a:schemeClr val="bg1"/>
                </a:solidFill>
                <a:latin typeface="APLILikeBigFonts" panose="02000603000000000000" pitchFamily="2" charset="0"/>
                <a:ea typeface="APLILikeBigFonts" panose="02000603000000000000" pitchFamily="2" charset="0"/>
              </a:rPr>
              <a:t>Evaluación</a:t>
            </a:r>
            <a:r>
              <a:rPr lang="en-US" sz="2900" dirty="0">
                <a:solidFill>
                  <a:schemeClr val="bg1"/>
                </a:solidFill>
                <a:latin typeface="APLILikeBigFonts" panose="02000603000000000000" pitchFamily="2" charset="0"/>
                <a:ea typeface="APLILikeBigFonts" panose="02000603000000000000" pitchFamily="2" charset="0"/>
              </a:rPr>
              <a:t> de </a:t>
            </a:r>
            <a:r>
              <a:rPr lang="en-US" sz="2900" dirty="0" err="1">
                <a:solidFill>
                  <a:schemeClr val="bg1"/>
                </a:solidFill>
                <a:latin typeface="APLILikeBigFonts" panose="02000603000000000000" pitchFamily="2" charset="0"/>
                <a:ea typeface="APLILikeBigFonts" panose="02000603000000000000" pitchFamily="2" charset="0"/>
              </a:rPr>
              <a:t>Necesidades</a:t>
            </a:r>
            <a:r>
              <a:rPr lang="en-US" sz="2900" dirty="0">
                <a:solidFill>
                  <a:schemeClr val="bg1"/>
                </a:solidFill>
                <a:latin typeface="APLILikeBigFonts" panose="02000603000000000000" pitchFamily="2" charset="0"/>
                <a:ea typeface="APLILikeBigFonts" panose="02000603000000000000" pitchFamily="2" charset="0"/>
              </a:rPr>
              <a:t> Cont.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CBD0CC-D6EF-D6D1-1807-CC8E137FFC4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4426" y="760312"/>
            <a:ext cx="75003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PLILikeBigFonts" panose="02000603000000000000" pitchFamily="2" charset="0"/>
                <a:ea typeface="APLILikeBigFonts" panose="02000603000000000000" pitchFamily="2" charset="0"/>
              </a:rPr>
              <a:t>¿</a:t>
            </a:r>
            <a:r>
              <a:rPr lang="en-US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Cuáles</a:t>
            </a:r>
            <a:r>
              <a:rPr lang="en-US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habilidades</a:t>
            </a:r>
            <a:r>
              <a:rPr lang="en-US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serían</a:t>
            </a:r>
            <a:r>
              <a:rPr lang="en-US" dirty="0">
                <a:latin typeface="APLILikeBigFonts" panose="02000603000000000000" pitchFamily="2" charset="0"/>
                <a:ea typeface="APLILikeBigFonts" panose="02000603000000000000" pitchFamily="2" charset="0"/>
              </a:rPr>
              <a:t> las </a:t>
            </a:r>
            <a:r>
              <a:rPr lang="en-US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más</a:t>
            </a:r>
            <a:r>
              <a:rPr lang="en-US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útiles</a:t>
            </a:r>
            <a:r>
              <a:rPr lang="en-US" dirty="0">
                <a:latin typeface="APLILikeBigFonts" panose="02000603000000000000" pitchFamily="2" charset="0"/>
                <a:ea typeface="APLILikeBigFonts" panose="02000603000000000000" pitchFamily="2" charset="0"/>
              </a:rPr>
              <a:t> para </a:t>
            </a:r>
            <a:r>
              <a:rPr lang="en-US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su</a:t>
            </a:r>
            <a:r>
              <a:rPr lang="en-US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hijo</a:t>
            </a:r>
            <a:r>
              <a:rPr lang="en-US" dirty="0">
                <a:latin typeface="APLILikeBigFonts" panose="02000603000000000000" pitchFamily="2" charset="0"/>
                <a:ea typeface="APLILikeBigFonts" panose="02000603000000000000" pitchFamily="2" charset="0"/>
              </a:rPr>
              <a:t>/a?</a:t>
            </a:r>
            <a:endParaRPr lang="en-US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graphicFrame>
        <p:nvGraphicFramePr>
          <p:cNvPr id="15" name="Table 2">
            <a:extLst>
              <a:ext uri="{FF2B5EF4-FFF2-40B4-BE49-F238E27FC236}">
                <a16:creationId xmlns:a16="http://schemas.microsoft.com/office/drawing/2014/main" id="{AA00CA18-951C-37BD-E93B-F4D7AB6B25C6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83864534"/>
              </p:ext>
            </p:extLst>
          </p:nvPr>
        </p:nvGraphicFramePr>
        <p:xfrm>
          <a:off x="144426" y="1166025"/>
          <a:ext cx="7500356" cy="7208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53376">
                  <a:extLst>
                    <a:ext uri="{9D8B030D-6E8A-4147-A177-3AD203B41FA5}">
                      <a16:colId xmlns:a16="http://schemas.microsoft.com/office/drawing/2014/main" val="1995259249"/>
                    </a:ext>
                  </a:extLst>
                </a:gridCol>
                <a:gridCol w="1411549">
                  <a:extLst>
                    <a:ext uri="{9D8B030D-6E8A-4147-A177-3AD203B41FA5}">
                      <a16:colId xmlns:a16="http://schemas.microsoft.com/office/drawing/2014/main" val="1436423368"/>
                    </a:ext>
                  </a:extLst>
                </a:gridCol>
                <a:gridCol w="1349406">
                  <a:extLst>
                    <a:ext uri="{9D8B030D-6E8A-4147-A177-3AD203B41FA5}">
                      <a16:colId xmlns:a16="http://schemas.microsoft.com/office/drawing/2014/main" val="3451354354"/>
                    </a:ext>
                  </a:extLst>
                </a:gridCol>
                <a:gridCol w="1386025">
                  <a:extLst>
                    <a:ext uri="{9D8B030D-6E8A-4147-A177-3AD203B41FA5}">
                      <a16:colId xmlns:a16="http://schemas.microsoft.com/office/drawing/2014/main" val="15215181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5829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err="1">
                          <a:latin typeface="APLILikeBigFonts" panose="02000603000000000000" pitchFamily="2" charset="0"/>
                          <a:ea typeface="APLILikeBigFonts" panose="02000603000000000000" pitchFamily="2" charset="0"/>
                        </a:rPr>
                        <a:t>Tema</a:t>
                      </a:r>
                      <a:r>
                        <a:rPr lang="en-US" sz="1700" dirty="0">
                          <a:latin typeface="APLILikeBigFonts" panose="02000603000000000000" pitchFamily="2" charset="0"/>
                          <a:ea typeface="APLILikeBigFonts" panose="02000603000000000000" pitchFamily="2" charset="0"/>
                        </a:rPr>
                        <a:t>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>
                          <a:latin typeface="APLILikeBigFonts" panose="02000603000000000000" pitchFamily="2" charset="0"/>
                          <a:ea typeface="APLILikeBigFonts" panose="02000603000000000000" pitchFamily="2" charset="0"/>
                        </a:rPr>
                        <a:t>NECESARIO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>
                          <a:latin typeface="APLILikeBigFonts" panose="02000603000000000000" pitchFamily="2" charset="0"/>
                          <a:ea typeface="APLILikeBigFonts" panose="02000603000000000000" pitchFamily="2" charset="0"/>
                        </a:rPr>
                        <a:t>Inseguro</a:t>
                      </a:r>
                      <a:endParaRPr lang="en-US" sz="1500" dirty="0">
                        <a:latin typeface="APLILikeBigFonts" panose="02000603000000000000" pitchFamily="2" charset="0"/>
                        <a:ea typeface="APLILikeBigFonts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>
                          <a:latin typeface="APLILikeBigFonts" panose="02000603000000000000" pitchFamily="2" charset="0"/>
                          <a:ea typeface="APLILikeBigFonts" panose="02000603000000000000" pitchFamily="2" charset="0"/>
                        </a:rPr>
                        <a:t>Todavía</a:t>
                      </a:r>
                      <a:r>
                        <a:rPr lang="en-US" sz="1500" dirty="0">
                          <a:latin typeface="APLILikeBigFonts" panose="02000603000000000000" pitchFamily="2" charset="0"/>
                          <a:ea typeface="APLILikeBigFonts" panose="02000603000000000000" pitchFamily="2" charset="0"/>
                        </a:rPr>
                        <a:t> no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7484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5829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Hacer</a:t>
                      </a:r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 amigos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17352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Identificar</a:t>
                      </a:r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 y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expresar</a:t>
                      </a:r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emociones</a:t>
                      </a:r>
                      <a:endParaRPr lang="en-US" sz="17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41808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Lidiar</a:t>
                      </a:r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 con la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ira</a:t>
                      </a:r>
                      <a:endParaRPr lang="en-US" sz="17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59644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El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autocontrol</a:t>
                      </a:r>
                      <a:endParaRPr lang="en-US" sz="17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32667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Las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habilidades</a:t>
                      </a:r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 de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estudio</a:t>
                      </a:r>
                      <a:endParaRPr lang="en-US" sz="17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9166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Prevenir</a:t>
                      </a:r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el</a:t>
                      </a:r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acoso</a:t>
                      </a:r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 escolar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14959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La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seguridad</a:t>
                      </a:r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 personal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43150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La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exploración</a:t>
                      </a:r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 de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carrera</a:t>
                      </a:r>
                      <a:endParaRPr lang="en-US" sz="17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44737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El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comportamiento</a:t>
                      </a:r>
                      <a:endParaRPr lang="en-US" sz="17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6158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La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amabilidad</a:t>
                      </a:r>
                      <a:endParaRPr lang="en-US" sz="17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22524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La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autoestima</a:t>
                      </a:r>
                      <a:endParaRPr lang="en-US" sz="17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2368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Las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habilidades</a:t>
                      </a:r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 para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tomar</a:t>
                      </a:r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exámenes</a:t>
                      </a:r>
                      <a:endParaRPr lang="en-US" sz="17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80162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Una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mentalidad</a:t>
                      </a:r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 de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crecimiento</a:t>
                      </a:r>
                      <a:endParaRPr lang="en-US" sz="17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039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Lidiar</a:t>
                      </a:r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 con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el</a:t>
                      </a:r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estrés</a:t>
                      </a:r>
                      <a:endParaRPr lang="en-US" sz="17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60812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La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atención</a:t>
                      </a:r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 plena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55725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La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seguridad</a:t>
                      </a:r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en</a:t>
                      </a:r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 Internet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96580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La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diversidad</a:t>
                      </a:r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 y la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tolerancia</a:t>
                      </a:r>
                      <a:endParaRPr lang="en-US" sz="17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3123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La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deportividad</a:t>
                      </a:r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 y la </a:t>
                      </a:r>
                      <a:r>
                        <a:rPr lang="en-US" sz="1700" dirty="0" err="1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colaboración</a:t>
                      </a:r>
                      <a:endParaRPr lang="en-US" sz="17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065204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255CFB8D-41BD-447D-3467-20DC74DD1D7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16083" y="8552345"/>
            <a:ext cx="7383187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PLILikeBigFonts" panose="02000603000000000000" pitchFamily="2" charset="0"/>
                <a:ea typeface="APLILikeBigFonts" panose="02000603000000000000" pitchFamily="2" charset="0"/>
              </a:rPr>
              <a:t>¿De </a:t>
            </a:r>
            <a:r>
              <a:rPr lang="en-US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qué</a:t>
            </a:r>
            <a:r>
              <a:rPr lang="en-US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otra</a:t>
            </a:r>
            <a:r>
              <a:rPr lang="en-US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manera</a:t>
            </a:r>
            <a:r>
              <a:rPr lang="en-US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puedo</a:t>
            </a:r>
            <a:r>
              <a:rPr lang="en-US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apoyarle</a:t>
            </a:r>
            <a:r>
              <a:rPr lang="en-US" dirty="0">
                <a:latin typeface="APLILikeBigFonts" panose="02000603000000000000" pitchFamily="2" charset="0"/>
                <a:ea typeface="APLILikeBigFonts" panose="02000603000000000000" pitchFamily="2" charset="0"/>
              </a:rPr>
              <a:t> a </a:t>
            </a:r>
            <a:r>
              <a:rPr lang="en-US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usted</a:t>
            </a:r>
            <a:r>
              <a:rPr lang="en-US" dirty="0">
                <a:latin typeface="APLILikeBigFonts" panose="02000603000000000000" pitchFamily="2" charset="0"/>
                <a:ea typeface="APLILikeBigFonts" panose="02000603000000000000" pitchFamily="2" charset="0"/>
              </a:rPr>
              <a:t> y a </a:t>
            </a:r>
          </a:p>
          <a:p>
            <a:pPr algn="ctr"/>
            <a:r>
              <a:rPr lang="en-US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su</a:t>
            </a:r>
            <a:r>
              <a:rPr lang="en-US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dirty="0" err="1">
                <a:latin typeface="APLILikeBigFonts" panose="02000603000000000000" pitchFamily="2" charset="0"/>
                <a:ea typeface="APLILikeBigFonts" panose="02000603000000000000" pitchFamily="2" charset="0"/>
              </a:rPr>
              <a:t>hijo</a:t>
            </a:r>
            <a:r>
              <a:rPr lang="en-US" dirty="0">
                <a:latin typeface="APLILikeBigFonts" panose="02000603000000000000" pitchFamily="2" charset="0"/>
                <a:ea typeface="APLILikeBigFonts" panose="02000603000000000000" pitchFamily="2" charset="0"/>
              </a:rPr>
              <a:t>/a?</a:t>
            </a:r>
          </a:p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______________________________________________________________________________________</a:t>
            </a:r>
            <a:endParaRPr lang="en-US" sz="2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9136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hlinkClick r:id="rId7"/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949" y="8293289"/>
            <a:ext cx="1699635" cy="1703091"/>
          </a:xfrm>
          <a:prstGeom prst="rect">
            <a:avLst/>
          </a:prstGeom>
        </p:spPr>
      </p:pic>
      <p:pic>
        <p:nvPicPr>
          <p:cNvPr id="35" name="Picture 34">
            <a:hlinkClick r:id="rId9"/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763" y="8261183"/>
            <a:ext cx="1669871" cy="1735198"/>
          </a:xfrm>
          <a:prstGeom prst="rect">
            <a:avLst/>
          </a:prstGeom>
        </p:spPr>
      </p:pic>
      <p:pic>
        <p:nvPicPr>
          <p:cNvPr id="36" name="Picture 35">
            <a:hlinkClick r:id="rId11"/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561" y="8284577"/>
            <a:ext cx="1493887" cy="1766792"/>
          </a:xfrm>
          <a:prstGeom prst="rect">
            <a:avLst/>
          </a:prstGeom>
        </p:spPr>
      </p:pic>
      <p:pic>
        <p:nvPicPr>
          <p:cNvPr id="32" name="Picture 31">
            <a:hlinkClick r:id="rId13"/>
            <a:extLst>
              <a:ext uri="{FF2B5EF4-FFF2-40B4-BE49-F238E27FC236}">
                <a16:creationId xmlns:a16="http://schemas.microsoft.com/office/drawing/2014/main" id="{467E0615-0C3D-02B7-FA6F-E4630CF9CCCA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800" y="8226422"/>
            <a:ext cx="1793742" cy="179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272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0326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184568" y="1747792"/>
            <a:ext cx="739252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Faculty Needs Assessment</a:t>
            </a:r>
          </a:p>
        </p:txBody>
      </p:sp>
    </p:spTree>
    <p:extLst>
      <p:ext uri="{BB962C8B-B14F-4D97-AF65-F5344CB8AC3E}">
        <p14:creationId xmlns:p14="http://schemas.microsoft.com/office/powerpoint/2010/main" val="3905490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>
            <p:custDataLst>
              <p:tags r:id="rId1"/>
            </p:custDataLst>
          </p:nvPr>
        </p:nvSpPr>
        <p:spPr>
          <a:xfrm>
            <a:off x="0" y="513886"/>
            <a:ext cx="77723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latin typeface="APLHeartEyes" panose="02000603000000000000" pitchFamily="2" charset="0"/>
                <a:ea typeface="APLHeartEyes" panose="02000603000000000000" pitchFamily="2" charset="0"/>
              </a:rPr>
              <a:t>school counseling</a:t>
            </a:r>
          </a:p>
        </p:txBody>
      </p:sp>
      <p:sp>
        <p:nvSpPr>
          <p:cNvPr id="6" name="TextBox 5"/>
          <p:cNvSpPr txBox="1"/>
          <p:nvPr>
            <p:custDataLst>
              <p:tags r:id="rId2"/>
            </p:custDataLst>
          </p:nvPr>
        </p:nvSpPr>
        <p:spPr>
          <a:xfrm>
            <a:off x="164724" y="185322"/>
            <a:ext cx="73925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PLILikeBigFonts" panose="02000603000000000000" pitchFamily="2" charset="0"/>
                <a:ea typeface="APLILikeBigFonts" panose="02000603000000000000" pitchFamily="2" charset="0"/>
              </a:rPr>
              <a:t>Highwater Elementary School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55B729-924E-AF1B-4C99-58175A093AB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0" y="1241484"/>
            <a:ext cx="77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PLILikeBigFonts" panose="02000603000000000000" pitchFamily="2" charset="0"/>
                <a:ea typeface="APLILikeBigFonts" panose="02000603000000000000" pitchFamily="2" charset="0"/>
              </a:rPr>
              <a:t>Faculty Needs Assessment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ED4C3D5-6520-6D25-9F4A-D48BA417C22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" y="1663726"/>
            <a:ext cx="77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PLPapaTroll" panose="02000603000000000000" pitchFamily="2" charset="0"/>
                <a:ea typeface="APLPapaTroll" panose="02000603000000000000" pitchFamily="2" charset="0"/>
              </a:rPr>
              <a:t>Mrs. Laura Oathout, 2022-2023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05DCCA7-6BCD-8485-9F22-9C013DAA9FA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64725" y="2213418"/>
            <a:ext cx="7392522" cy="855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Hi Faculty! Thank you for taking the time to fill out this survey. </a:t>
            </a:r>
          </a:p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Your responses will help me plan relevant and meaningful programming for our students! </a:t>
            </a:r>
          </a:p>
          <a:p>
            <a:pPr algn="ctr"/>
            <a:endParaRPr lang="en-US" sz="1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Which grade level do you teach?</a:t>
            </a:r>
          </a:p>
          <a:p>
            <a:pPr algn="ctr"/>
            <a:endParaRPr lang="en-US" sz="1000" dirty="0">
              <a:latin typeface="APLILikeBigFonts" panose="02000603000000000000" pitchFamily="2" charset="0"/>
              <a:ea typeface="APLILikeBigFonts" panose="02000603000000000000" pitchFamily="2" charset="0"/>
            </a:endParaRPr>
          </a:p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PreK	K	1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st	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2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nd	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3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rd	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4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	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5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	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Other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     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  <a:p>
            <a:pPr algn="ctr"/>
            <a:endParaRPr lang="en-US" sz="1000" dirty="0">
              <a:latin typeface="APLILikeBigFonts" panose="02000603000000000000" pitchFamily="2" charset="0"/>
              <a:ea typeface="APLILikeBigFonts" panose="02000603000000000000" pitchFamily="2" charset="0"/>
            </a:endParaRPr>
          </a:p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Please share the names of any students that could benefit from individual counseling, and briefly describe their area(s) of need. </a:t>
            </a:r>
          </a:p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____________________________________________________________________________________________________________________________________________________________________________</a:t>
            </a:r>
          </a:p>
          <a:p>
            <a:pPr algn="ctr"/>
            <a:endParaRPr lang="en-US" sz="1000" dirty="0">
              <a:latin typeface="APLILikeBigFonts" panose="02000603000000000000" pitchFamily="2" charset="0"/>
              <a:ea typeface="APLILikeBigFonts" panose="02000603000000000000" pitchFamily="2" charset="0"/>
            </a:endParaRPr>
          </a:p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Which small group counseling topics would be the most helpful to you and your students?</a:t>
            </a:r>
          </a:p>
          <a:p>
            <a:endParaRPr lang="en-US" sz="1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Coping with Anger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Coping with Grief and Loss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Social Skills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Positive Behavior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Test-Taking Skills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Tips for School Success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Changing Families, Coping with Divorce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Other: _________________________ 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endParaRPr lang="en-US" sz="2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sz="2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5617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215152" y="199746"/>
            <a:ext cx="7392523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100" dirty="0">
                <a:solidFill>
                  <a:schemeClr val="bg1"/>
                </a:solidFill>
                <a:latin typeface="APLILikeBigFonts" panose="02000603000000000000" pitchFamily="2" charset="0"/>
                <a:ea typeface="APLILikeBigFonts" panose="02000603000000000000" pitchFamily="2" charset="0"/>
              </a:rPr>
              <a:t>Faculty Needs Assessment Cont.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873DA6-1778-2871-AF01-388E9A0F3C2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1452" y="754708"/>
            <a:ext cx="739252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Which classroom lesson topics would be the most helpful to you and your students?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sz="2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sz="2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graphicFrame>
        <p:nvGraphicFramePr>
          <p:cNvPr id="15" name="Table 2">
            <a:extLst>
              <a:ext uri="{FF2B5EF4-FFF2-40B4-BE49-F238E27FC236}">
                <a16:creationId xmlns:a16="http://schemas.microsoft.com/office/drawing/2014/main" id="{3490F35E-52A6-F40D-5689-F026F43889B6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713730267"/>
              </p:ext>
            </p:extLst>
          </p:nvPr>
        </p:nvGraphicFramePr>
        <p:xfrm>
          <a:off x="158427" y="1454995"/>
          <a:ext cx="7449248" cy="6964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32050">
                  <a:extLst>
                    <a:ext uri="{9D8B030D-6E8A-4147-A177-3AD203B41FA5}">
                      <a16:colId xmlns:a16="http://schemas.microsoft.com/office/drawing/2014/main" val="1995259249"/>
                    </a:ext>
                  </a:extLst>
                </a:gridCol>
                <a:gridCol w="1236081">
                  <a:extLst>
                    <a:ext uri="{9D8B030D-6E8A-4147-A177-3AD203B41FA5}">
                      <a16:colId xmlns:a16="http://schemas.microsoft.com/office/drawing/2014/main" val="1436423368"/>
                    </a:ext>
                  </a:extLst>
                </a:gridCol>
                <a:gridCol w="1343565">
                  <a:extLst>
                    <a:ext uri="{9D8B030D-6E8A-4147-A177-3AD203B41FA5}">
                      <a16:colId xmlns:a16="http://schemas.microsoft.com/office/drawing/2014/main" val="3451354354"/>
                    </a:ext>
                  </a:extLst>
                </a:gridCol>
                <a:gridCol w="1137552">
                  <a:extLst>
                    <a:ext uri="{9D8B030D-6E8A-4147-A177-3AD203B41FA5}">
                      <a16:colId xmlns:a16="http://schemas.microsoft.com/office/drawing/2014/main" val="15215181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5829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>
                          <a:latin typeface="APLILikeBigFonts" panose="02000603000000000000" pitchFamily="2" charset="0"/>
                          <a:ea typeface="APLILikeBigFonts" panose="02000603000000000000" pitchFamily="2" charset="0"/>
                        </a:rPr>
                        <a:t>Topic: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PLILikeBigFonts" panose="02000603000000000000" pitchFamily="2" charset="0"/>
                          <a:ea typeface="APLILikeBigFonts" panose="02000603000000000000" pitchFamily="2" charset="0"/>
                        </a:rPr>
                        <a:t>NEEDED!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PLILikeBigFonts" panose="02000603000000000000" pitchFamily="2" charset="0"/>
                          <a:ea typeface="APLILikeBigFonts" panose="02000603000000000000" pitchFamily="2" charset="0"/>
                        </a:rPr>
                        <a:t>Unsure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PLILikeBigFonts" panose="02000603000000000000" pitchFamily="2" charset="0"/>
                          <a:ea typeface="APLILikeBigFonts" panose="02000603000000000000" pitchFamily="2" charset="0"/>
                        </a:rPr>
                        <a:t>Not yet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7484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5829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Making and keeping friends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17352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Identifying and expressing feelings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41808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Coping with anger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59644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Self-control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32667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Study skills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9166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Bullying prevention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14959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Personal safety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43150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Career awareness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44737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Behavior, making good choices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6158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Kindness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22524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Self-esteem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2368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Test-taking skills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80162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Growth mindset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039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Coping with stress and anxiety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60812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Mindfulness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55725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Digital citizenship, internet safety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96580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Diversity and acceptance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3123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Sportsmanship and teamwork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065204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CD324934-B930-5B73-864B-536E1C74574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64723" y="8448525"/>
            <a:ext cx="7383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How else can I support you and your students?</a:t>
            </a:r>
          </a:p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_________________________________________________________________________________________________________________________________</a:t>
            </a:r>
            <a:endParaRPr lang="en-US" sz="2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8511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-1" y="180713"/>
            <a:ext cx="77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PLILikeBigFonts" panose="02000603000000000000" pitchFamily="2" charset="0"/>
                <a:ea typeface="APLILikeBigFonts" panose="02000603000000000000" pitchFamily="2" charset="0"/>
              </a:rPr>
              <a:t>Highwater Elementary School </a:t>
            </a:r>
          </a:p>
        </p:txBody>
      </p:sp>
      <p:sp>
        <p:nvSpPr>
          <p:cNvPr id="7" name="TextBox 6"/>
          <p:cNvSpPr txBox="1"/>
          <p:nvPr>
            <p:custDataLst>
              <p:tags r:id="rId2"/>
            </p:custDataLst>
          </p:nvPr>
        </p:nvSpPr>
        <p:spPr>
          <a:xfrm>
            <a:off x="108133" y="565715"/>
            <a:ext cx="74995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APLHeartEyes" panose="02000603000000000000" pitchFamily="2" charset="0"/>
                <a:ea typeface="APLHeartEyes" panose="02000603000000000000" pitchFamily="2" charset="0"/>
              </a:rPr>
              <a:t>school counseling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55B729-924E-AF1B-4C99-58175A093AB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-33619" y="1317585"/>
            <a:ext cx="7772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PLILikeBigFonts" panose="02000603000000000000" pitchFamily="2" charset="0"/>
                <a:ea typeface="APLILikeBigFonts" panose="02000603000000000000" pitchFamily="2" charset="0"/>
              </a:rPr>
              <a:t>Faculty Needs Assessment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ED4C3D5-6520-6D25-9F4A-D48BA417C22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204507" y="1736907"/>
            <a:ext cx="7419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PLPapaTroll" panose="02000603000000000000" pitchFamily="2" charset="0"/>
                <a:ea typeface="APLPapaTroll" panose="02000603000000000000" pitchFamily="2" charset="0"/>
              </a:rPr>
              <a:t>Mrs. Laura Oathout, 2022-2023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C753811-2DF7-23CC-B6C1-A9F08C25D13F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64725" y="2213418"/>
            <a:ext cx="7392522" cy="855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Hi Faculty! Thank you for taking the time to fill out this survey. </a:t>
            </a:r>
          </a:p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Your responses will help me plan relevant and meaningful programming for our students! </a:t>
            </a:r>
          </a:p>
          <a:p>
            <a:pPr algn="ctr"/>
            <a:endParaRPr lang="en-US" sz="1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Which grade level do you teach?</a:t>
            </a:r>
          </a:p>
          <a:p>
            <a:pPr algn="ctr"/>
            <a:endParaRPr lang="en-US" sz="1000" dirty="0">
              <a:latin typeface="APLILikeBigFonts" panose="02000603000000000000" pitchFamily="2" charset="0"/>
              <a:ea typeface="APLILikeBigFonts" panose="02000603000000000000" pitchFamily="2" charset="0"/>
            </a:endParaRPr>
          </a:p>
          <a:p>
            <a:pPr algn="ctr"/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PreK	K	1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st	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2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nd	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3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rd	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4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	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5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th	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Other</a:t>
            </a:r>
            <a:r>
              <a:rPr lang="en-US" sz="2000" baseline="30000" dirty="0">
                <a:latin typeface="APLPapaTroll" panose="02000603000000000000" pitchFamily="2" charset="0"/>
                <a:ea typeface="APLPapaTroll" panose="02000603000000000000" pitchFamily="2" charset="0"/>
              </a:rPr>
              <a:t>     </a:t>
            </a: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 </a:t>
            </a:r>
          </a:p>
          <a:p>
            <a:pPr algn="ctr"/>
            <a:endParaRPr lang="en-US" sz="1000" dirty="0">
              <a:latin typeface="APLILikeBigFonts" panose="02000603000000000000" pitchFamily="2" charset="0"/>
              <a:ea typeface="APLILikeBigFonts" panose="02000603000000000000" pitchFamily="2" charset="0"/>
            </a:endParaRPr>
          </a:p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Please share the names of any students that could benefit from individual counseling, and briefly describe their area(s) of need. </a:t>
            </a:r>
          </a:p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____________________________________________________________________________________________________________________________________________________________________________</a:t>
            </a:r>
          </a:p>
          <a:p>
            <a:pPr algn="ctr"/>
            <a:endParaRPr lang="en-US" sz="1000" dirty="0">
              <a:latin typeface="APLILikeBigFonts" panose="02000603000000000000" pitchFamily="2" charset="0"/>
              <a:ea typeface="APLILikeBigFonts" panose="02000603000000000000" pitchFamily="2" charset="0"/>
            </a:endParaRPr>
          </a:p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Which small group counseling topics would be the most helpful to you and your students?</a:t>
            </a:r>
          </a:p>
          <a:p>
            <a:endParaRPr lang="en-US" sz="1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Coping with Anger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Coping with Grief and Loss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Social Skills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Positive Behavior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Test-Taking Skills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Skills for School Success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Changing Families, Coping with Divorce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sz="2000" dirty="0">
                <a:latin typeface="APLPapaTroll" panose="02000603000000000000" pitchFamily="2" charset="0"/>
                <a:ea typeface="APLPapaTroll" panose="02000603000000000000" pitchFamily="2" charset="0"/>
              </a:rPr>
              <a:t>Other: _________________________ 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endParaRPr lang="en-US" sz="2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sz="2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001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164724" y="185322"/>
            <a:ext cx="7392523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100" dirty="0">
                <a:solidFill>
                  <a:schemeClr val="bg1"/>
                </a:solidFill>
                <a:latin typeface="APLILikeBigFonts" panose="02000603000000000000" pitchFamily="2" charset="0"/>
                <a:ea typeface="APLILikeBigFonts" panose="02000603000000000000" pitchFamily="2" charset="0"/>
              </a:rPr>
              <a:t>Faculty Needs Assessment Cont.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3873DA6-1778-2871-AF01-388E9A0F3C2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21452" y="754708"/>
            <a:ext cx="739252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Which classroom lesson topics would be the most helpful to you and your students?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sz="2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sz="2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endParaRPr lang="en-US" sz="2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graphicFrame>
        <p:nvGraphicFramePr>
          <p:cNvPr id="15" name="Table 2">
            <a:extLst>
              <a:ext uri="{FF2B5EF4-FFF2-40B4-BE49-F238E27FC236}">
                <a16:creationId xmlns:a16="http://schemas.microsoft.com/office/drawing/2014/main" id="{3490F35E-52A6-F40D-5689-F026F43889B6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67439404"/>
              </p:ext>
            </p:extLst>
          </p:nvPr>
        </p:nvGraphicFramePr>
        <p:xfrm>
          <a:off x="158427" y="1454995"/>
          <a:ext cx="7449248" cy="69646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32050">
                  <a:extLst>
                    <a:ext uri="{9D8B030D-6E8A-4147-A177-3AD203B41FA5}">
                      <a16:colId xmlns:a16="http://schemas.microsoft.com/office/drawing/2014/main" val="1995259249"/>
                    </a:ext>
                  </a:extLst>
                </a:gridCol>
                <a:gridCol w="1236081">
                  <a:extLst>
                    <a:ext uri="{9D8B030D-6E8A-4147-A177-3AD203B41FA5}">
                      <a16:colId xmlns:a16="http://schemas.microsoft.com/office/drawing/2014/main" val="1436423368"/>
                    </a:ext>
                  </a:extLst>
                </a:gridCol>
                <a:gridCol w="1343565">
                  <a:extLst>
                    <a:ext uri="{9D8B030D-6E8A-4147-A177-3AD203B41FA5}">
                      <a16:colId xmlns:a16="http://schemas.microsoft.com/office/drawing/2014/main" val="3451354354"/>
                    </a:ext>
                  </a:extLst>
                </a:gridCol>
                <a:gridCol w="1137552">
                  <a:extLst>
                    <a:ext uri="{9D8B030D-6E8A-4147-A177-3AD203B41FA5}">
                      <a16:colId xmlns:a16="http://schemas.microsoft.com/office/drawing/2014/main" val="15215181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5829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>
                          <a:latin typeface="APLILikeBigFonts" panose="02000603000000000000" pitchFamily="2" charset="0"/>
                          <a:ea typeface="APLILikeBigFonts" panose="02000603000000000000" pitchFamily="2" charset="0"/>
                        </a:rPr>
                        <a:t>Topic: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PLILikeBigFonts" panose="02000603000000000000" pitchFamily="2" charset="0"/>
                          <a:ea typeface="APLILikeBigFonts" panose="02000603000000000000" pitchFamily="2" charset="0"/>
                        </a:rPr>
                        <a:t>NEEDED!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PLILikeBigFonts" panose="02000603000000000000" pitchFamily="2" charset="0"/>
                          <a:ea typeface="APLILikeBigFonts" panose="02000603000000000000" pitchFamily="2" charset="0"/>
                        </a:rPr>
                        <a:t>Unsure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APLILikeBigFonts" panose="02000603000000000000" pitchFamily="2" charset="0"/>
                          <a:ea typeface="APLILikeBigFonts" panose="02000603000000000000" pitchFamily="2" charset="0"/>
                        </a:rPr>
                        <a:t>Not yet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7484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5829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Making and keeping friends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17352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Identifying and expressing feelings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41808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Coping with anger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59644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Self-control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32667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Study skills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916609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Bullying prevention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14959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Personal safety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43150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Career awareness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44737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Behavior, making good choices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6158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Kindness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22524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Self-esteem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2368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Test-taking skills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80162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Growth mindset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039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Coping with stress and anxiety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60812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Mindfulness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55725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Digital citizenship, internet safety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96580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Diversity and acceptance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3123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700" dirty="0">
                          <a:latin typeface="APLPapaTroll" panose="02000603000000000000" pitchFamily="2" charset="0"/>
                          <a:ea typeface="APLPapaTroll" panose="02000603000000000000" pitchFamily="2" charset="0"/>
                        </a:rPr>
                        <a:t>Sportsmanship and teamwork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latin typeface="APLPapaTroll" panose="02000603000000000000" pitchFamily="2" charset="0"/>
                        <a:ea typeface="APLPapaTroll" panose="02000603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2065204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CD324934-B930-5B73-864B-536E1C74574D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64723" y="8448525"/>
            <a:ext cx="7383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How else can I support you and your students?</a:t>
            </a:r>
          </a:p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_________________________________________________________________________________________________________________________________</a:t>
            </a:r>
            <a:endParaRPr lang="en-US" sz="2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3663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>
            <p:custDataLst>
              <p:tags r:id="rId1"/>
            </p:custDataLst>
          </p:nvPr>
        </p:nvSpPr>
        <p:spPr>
          <a:xfrm>
            <a:off x="184568" y="1747792"/>
            <a:ext cx="7392523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Student Needs Assessment</a:t>
            </a:r>
          </a:p>
        </p:txBody>
      </p:sp>
    </p:spTree>
    <p:extLst>
      <p:ext uri="{BB962C8B-B14F-4D97-AF65-F5344CB8AC3E}">
        <p14:creationId xmlns:p14="http://schemas.microsoft.com/office/powerpoint/2010/main" val="1891767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105DCCA7-6BCD-8485-9F22-9C013DAA9FA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02965" y="747547"/>
            <a:ext cx="7607674" cy="3008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algn="ctr"/>
            <a:r>
              <a:rPr lang="en-US" sz="24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Name</a:t>
            </a:r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 </a:t>
            </a:r>
            <a:r>
              <a:rPr lang="en-US" sz="2800" dirty="0">
                <a:latin typeface="APLPapaTroll" panose="02000603000000000000" pitchFamily="2" charset="0"/>
                <a:ea typeface="APLPapaTroll" panose="02000603000000000000" pitchFamily="2" charset="0"/>
              </a:rPr>
              <a:t>____________________</a:t>
            </a:r>
            <a:endParaRPr lang="en-US" sz="1100" dirty="0">
              <a:latin typeface="APLPapaTroll" panose="02000603000000000000" pitchFamily="2" charset="0"/>
              <a:ea typeface="APLPapaTroll" panose="02000603000000000000" pitchFamily="2" charset="0"/>
            </a:endParaRPr>
          </a:p>
          <a:p>
            <a:pPr algn="ctr"/>
            <a:endParaRPr lang="en-US" sz="1050" dirty="0">
              <a:latin typeface="APLILikeBigFonts" panose="02000603000000000000" pitchFamily="2" charset="0"/>
              <a:ea typeface="APLILikeBigFonts" panose="02000603000000000000" pitchFamily="2" charset="0"/>
            </a:endParaRPr>
          </a:p>
          <a:p>
            <a:pPr algn="ctr"/>
            <a:r>
              <a:rPr lang="en-US" sz="25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How can your school counselor help you?</a:t>
            </a:r>
          </a:p>
          <a:p>
            <a:pPr algn="ctr"/>
            <a:r>
              <a:rPr lang="en-US" sz="3200" dirty="0">
                <a:latin typeface="APLPapaTroll" panose="02000603000000000000" pitchFamily="2" charset="0"/>
                <a:ea typeface="APLPapaTroll" panose="02000603000000000000" pitchFamily="2" charset="0"/>
              </a:rPr>
              <a:t>___________________________________________________________________________________________________</a:t>
            </a:r>
          </a:p>
          <a:p>
            <a:endParaRPr lang="en-US" sz="2000" dirty="0">
              <a:latin typeface="APLPapaTroll" panose="02000603000000000000" pitchFamily="2" charset="0"/>
              <a:ea typeface="APLPapaTroll" panose="02000603000000000000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98B55AC-4401-8BEF-5ACE-513229EFF779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59554" y="5953190"/>
            <a:ext cx="231464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Dealing with my feelings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8835F2C-70BC-7288-BB8F-09A9807D9FBF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740791" y="5956025"/>
            <a:ext cx="22984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Handling my worries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C3618AD-ACA3-016D-6EC5-242F04FA108A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5077999" y="5968041"/>
            <a:ext cx="247412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Making and keeping friends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917CD63-647E-7E01-3AA1-BAA6FEE86D29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74078" y="9087049"/>
            <a:ext cx="231464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Making good choices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081B38E-B853-5BCB-E2CC-CACCE3A2E82B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2700771" y="9087049"/>
            <a:ext cx="22984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Solving problems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785098F-5A6B-9861-8DE5-7D437503416A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5141031" y="9104293"/>
            <a:ext cx="22984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APLILikeBigFonts" panose="02000603000000000000" pitchFamily="2" charset="0"/>
                <a:ea typeface="APLILikeBigFonts" panose="02000603000000000000" pitchFamily="2" charset="0"/>
              </a:rPr>
              <a:t>My family life at home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55C4681-C8E2-937A-8CAA-A662C6710DDF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-19418" y="208354"/>
            <a:ext cx="7772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dirty="0">
                <a:solidFill>
                  <a:schemeClr val="bg1"/>
                </a:solidFill>
                <a:latin typeface="APLILikeBigFonts" panose="02000603000000000000" pitchFamily="2" charset="0"/>
                <a:ea typeface="APLILikeBigFonts" panose="02000603000000000000" pitchFamily="2" charset="0"/>
              </a:rPr>
              <a:t>Student Needs Assessment</a:t>
            </a:r>
          </a:p>
        </p:txBody>
      </p:sp>
    </p:spTree>
    <p:extLst>
      <p:ext uri="{BB962C8B-B14F-4D97-AF65-F5344CB8AC3E}">
        <p14:creationId xmlns:p14="http://schemas.microsoft.com/office/powerpoint/2010/main" val="13785318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4209</TotalTime>
  <Words>1091</Words>
  <Application>Microsoft Office PowerPoint</Application>
  <PresentationFormat>Custom</PresentationFormat>
  <Paragraphs>254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5" baseType="lpstr">
      <vt:lpstr>APLPapaTroll</vt:lpstr>
      <vt:lpstr>Arial</vt:lpstr>
      <vt:lpstr>APLILikeBigFonts</vt:lpstr>
      <vt:lpstr>Calibri Light</vt:lpstr>
      <vt:lpstr>Wingdings</vt:lpstr>
      <vt:lpstr>APLHeartEyes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</dc:creator>
  <cp:lastModifiedBy>Laura Oathout</cp:lastModifiedBy>
  <cp:revision>1</cp:revision>
  <dcterms:created xsi:type="dcterms:W3CDTF">2022-05-23T18:23:27Z</dcterms:created>
  <dcterms:modified xsi:type="dcterms:W3CDTF">2022-08-17T16:18:49Z</dcterms:modified>
</cp:coreProperties>
</file>